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16"/>
  </p:notesMasterIdLst>
  <p:sldIdLst>
    <p:sldId id="256" r:id="rId2"/>
    <p:sldId id="440" r:id="rId3"/>
    <p:sldId id="445" r:id="rId4"/>
    <p:sldId id="436" r:id="rId5"/>
    <p:sldId id="461" r:id="rId6"/>
    <p:sldId id="457" r:id="rId7"/>
    <p:sldId id="468" r:id="rId8"/>
    <p:sldId id="463" r:id="rId9"/>
    <p:sldId id="464" r:id="rId10"/>
    <p:sldId id="465" r:id="rId11"/>
    <p:sldId id="466" r:id="rId12"/>
    <p:sldId id="467" r:id="rId13"/>
    <p:sldId id="439" r:id="rId14"/>
    <p:sldId id="339" r:id="rId15"/>
  </p:sldIdLst>
  <p:sldSz cx="9144000" cy="6858000" type="screen4x3"/>
  <p:notesSz cx="6858000" cy="9312275"/>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2F38E7-45B5-67C0-819C-24487DA3AA3A}" name="Guest User" initials="GU" userId="S::urn:spo:anon#45f22ad34bd1ef9aa9b4646c7d616156e9eba497e10f31d3d39188220b758e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rry Hooper" initials="T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18EEB-3F5B-4E95-85A0-12D4DE0F68C3}" v="1556" dt="2024-03-07T02:32:09.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567" autoAdjust="0"/>
  </p:normalViewPr>
  <p:slideViewPr>
    <p:cSldViewPr snapToGrid="0">
      <p:cViewPr varScale="1">
        <p:scale>
          <a:sx n="69" d="100"/>
          <a:sy n="69" d="100"/>
        </p:scale>
        <p:origin x="1860"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1"/>
        <p:guide pos="21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Hooper" userId="1e380d44-df03-41b5-9985-8ca1e25ad993" providerId="ADAL" clId="{6D98A637-71DD-4D3D-9D82-8E48AA33F110}"/>
    <pc:docChg chg="">
      <pc:chgData name="Terry Hooper" userId="1e380d44-df03-41b5-9985-8ca1e25ad993" providerId="ADAL" clId="{6D98A637-71DD-4D3D-9D82-8E48AA33F110}" dt="2023-03-11T01:06:11.797" v="0"/>
      <pc:docMkLst>
        <pc:docMk/>
      </pc:docMkLst>
      <pc:sldChg chg="delCm">
        <pc:chgData name="Terry Hooper" userId="1e380d44-df03-41b5-9985-8ca1e25ad993" providerId="ADAL" clId="{6D98A637-71DD-4D3D-9D82-8E48AA33F110}" dt="2023-03-11T01:06:11.797" v="0"/>
        <pc:sldMkLst>
          <pc:docMk/>
          <pc:sldMk cId="0" sldId="367"/>
        </pc:sldMkLst>
        <pc:extLst>
          <p:ext xmlns:p="http://schemas.openxmlformats.org/presentationml/2006/main" uri="{D6D511B9-2390-475A-947B-AFAB55BFBCF1}">
            <pc226:cmChg xmlns:pc226="http://schemas.microsoft.com/office/powerpoint/2022/06/main/command" chg="del">
              <pc226:chgData name="Terry Hooper" userId="1e380d44-df03-41b5-9985-8ca1e25ad993" providerId="ADAL" clId="{6D98A637-71DD-4D3D-9D82-8E48AA33F110}" dt="2023-03-11T01:06:11.797" v="0"/>
              <pc2:cmMkLst xmlns:pc2="http://schemas.microsoft.com/office/powerpoint/2019/9/main/command">
                <pc:docMk/>
                <pc:sldMk cId="0" sldId="367"/>
                <pc2:cmMk id="{19733BBD-A14B-44EA-97B1-AB73E8201928}"/>
              </pc2:cmMkLst>
            </pc226:cmChg>
          </p:ext>
        </pc:extLst>
      </pc:sldChg>
    </pc:docChg>
  </pc:docChgLst>
  <pc:docChgLst>
    <pc:chgData name="Guest User" userId="S::urn:spo:anon#45f22ad34bd1ef9aa9b4646c7d616156e9eba497e10f31d3d39188220b758e66::" providerId="AD" clId="Web-{204C6686-CA4B-58CA-4B4A-5B3637CA546B}"/>
    <pc:docChg chg="modSld">
      <pc:chgData name="Guest User" userId="S::urn:spo:anon#45f22ad34bd1ef9aa9b4646c7d616156e9eba497e10f31d3d39188220b758e66::" providerId="AD" clId="Web-{204C6686-CA4B-58CA-4B4A-5B3637CA546B}" dt="2023-01-26T04:10:57.903" v="251" actId="20577"/>
      <pc:docMkLst>
        <pc:docMk/>
      </pc:docMkLst>
      <pc:sldChg chg="modSp">
        <pc:chgData name="Guest User" userId="S::urn:spo:anon#45f22ad34bd1ef9aa9b4646c7d616156e9eba497e10f31d3d39188220b758e66::" providerId="AD" clId="Web-{204C6686-CA4B-58CA-4B4A-5B3637CA546B}" dt="2023-01-26T04:10:57.903" v="251" actId="20577"/>
        <pc:sldMkLst>
          <pc:docMk/>
          <pc:sldMk cId="2388650395" sldId="397"/>
        </pc:sldMkLst>
        <pc:spChg chg="mod">
          <ac:chgData name="Guest User" userId="S::urn:spo:anon#45f22ad34bd1ef9aa9b4646c7d616156e9eba497e10f31d3d39188220b758e66::" providerId="AD" clId="Web-{204C6686-CA4B-58CA-4B4A-5B3637CA546B}" dt="2023-01-26T04:10:57.903" v="251" actId="20577"/>
          <ac:spMkLst>
            <pc:docMk/>
            <pc:sldMk cId="2388650395" sldId="397"/>
            <ac:spMk id="3" creationId="{00000000-0000-0000-0000-000000000000}"/>
          </ac:spMkLst>
        </pc:spChg>
      </pc:sldChg>
      <pc:sldChg chg="modSp">
        <pc:chgData name="Guest User" userId="S::urn:spo:anon#45f22ad34bd1ef9aa9b4646c7d616156e9eba497e10f31d3d39188220b758e66::" providerId="AD" clId="Web-{204C6686-CA4B-58CA-4B4A-5B3637CA546B}" dt="2023-01-26T04:10:32.011" v="215" actId="20577"/>
        <pc:sldMkLst>
          <pc:docMk/>
          <pc:sldMk cId="774777390" sldId="398"/>
        </pc:sldMkLst>
        <pc:spChg chg="mod">
          <ac:chgData name="Guest User" userId="S::urn:spo:anon#45f22ad34bd1ef9aa9b4646c7d616156e9eba497e10f31d3d39188220b758e66::" providerId="AD" clId="Web-{204C6686-CA4B-58CA-4B4A-5B3637CA546B}" dt="2023-01-26T04:10:32.011" v="215" actId="20577"/>
          <ac:spMkLst>
            <pc:docMk/>
            <pc:sldMk cId="774777390" sldId="398"/>
            <ac:spMk id="3" creationId="{00000000-0000-0000-0000-000000000000}"/>
          </ac:spMkLst>
        </pc:spChg>
      </pc:sldChg>
      <pc:sldChg chg="modSp">
        <pc:chgData name="Guest User" userId="S::urn:spo:anon#45f22ad34bd1ef9aa9b4646c7d616156e9eba497e10f31d3d39188220b758e66::" providerId="AD" clId="Web-{204C6686-CA4B-58CA-4B4A-5B3637CA546B}" dt="2023-01-26T04:07:56.677" v="153" actId="20577"/>
        <pc:sldMkLst>
          <pc:docMk/>
          <pc:sldMk cId="2666505104" sldId="405"/>
        </pc:sldMkLst>
        <pc:spChg chg="mod">
          <ac:chgData name="Guest User" userId="S::urn:spo:anon#45f22ad34bd1ef9aa9b4646c7d616156e9eba497e10f31d3d39188220b758e66::" providerId="AD" clId="Web-{204C6686-CA4B-58CA-4B4A-5B3637CA546B}" dt="2023-01-26T04:07:56.677" v="153" actId="20577"/>
          <ac:spMkLst>
            <pc:docMk/>
            <pc:sldMk cId="2666505104" sldId="405"/>
            <ac:spMk id="3" creationId="{00000000-0000-0000-0000-000000000000}"/>
          </ac:spMkLst>
        </pc:spChg>
      </pc:sldChg>
      <pc:sldChg chg="modSp">
        <pc:chgData name="Guest User" userId="S::urn:spo:anon#45f22ad34bd1ef9aa9b4646c7d616156e9eba497e10f31d3d39188220b758e66::" providerId="AD" clId="Web-{204C6686-CA4B-58CA-4B4A-5B3637CA546B}" dt="2023-01-26T04:04:56.608" v="85" actId="20577"/>
        <pc:sldMkLst>
          <pc:docMk/>
          <pc:sldMk cId="179770146" sldId="411"/>
        </pc:sldMkLst>
        <pc:spChg chg="mod">
          <ac:chgData name="Guest User" userId="S::urn:spo:anon#45f22ad34bd1ef9aa9b4646c7d616156e9eba497e10f31d3d39188220b758e66::" providerId="AD" clId="Web-{204C6686-CA4B-58CA-4B4A-5B3637CA546B}" dt="2023-01-26T04:04:56.608" v="85" actId="20577"/>
          <ac:spMkLst>
            <pc:docMk/>
            <pc:sldMk cId="179770146" sldId="411"/>
            <ac:spMk id="3" creationId="{00000000-0000-0000-0000-000000000000}"/>
          </ac:spMkLst>
        </pc:spChg>
      </pc:sldChg>
    </pc:docChg>
  </pc:docChgLst>
  <pc:docChgLst>
    <pc:chgData name="Terry Hooper" userId="eccaeeb9d3be2a6f" providerId="LiveId" clId="{92EFB802-FEA8-467C-AC15-CAA2EA11F40C}"/>
    <pc:docChg chg="undo custSel addSld delSld modSld">
      <pc:chgData name="Terry Hooper" userId="eccaeeb9d3be2a6f" providerId="LiveId" clId="{92EFB802-FEA8-467C-AC15-CAA2EA11F40C}" dt="2019-01-14T01:35:40.739" v="2548" actId="6549"/>
      <pc:docMkLst>
        <pc:docMk/>
      </pc:docMkLst>
      <pc:sldChg chg="modSp">
        <pc:chgData name="Terry Hooper" userId="eccaeeb9d3be2a6f" providerId="LiveId" clId="{92EFB802-FEA8-467C-AC15-CAA2EA11F40C}" dt="2019-01-10T23:24:31.865" v="6" actId="20577"/>
        <pc:sldMkLst>
          <pc:docMk/>
          <pc:sldMk cId="0" sldId="256"/>
        </pc:sldMkLst>
        <pc:spChg chg="mod">
          <ac:chgData name="Terry Hooper" userId="eccaeeb9d3be2a6f" providerId="LiveId" clId="{92EFB802-FEA8-467C-AC15-CAA2EA11F40C}" dt="2019-01-10T23:24:31.865" v="6" actId="20577"/>
          <ac:spMkLst>
            <pc:docMk/>
            <pc:sldMk cId="0" sldId="256"/>
            <ac:spMk id="12292" creationId="{00000000-0000-0000-0000-000000000000}"/>
          </ac:spMkLst>
        </pc:spChg>
      </pc:sldChg>
      <pc:sldChg chg="modSp">
        <pc:chgData name="Terry Hooper" userId="eccaeeb9d3be2a6f" providerId="LiveId" clId="{92EFB802-FEA8-467C-AC15-CAA2EA11F40C}" dt="2019-01-10T23:25:31.804" v="15" actId="20577"/>
        <pc:sldMkLst>
          <pc:docMk/>
          <pc:sldMk cId="0" sldId="257"/>
        </pc:sldMkLst>
        <pc:spChg chg="mod">
          <ac:chgData name="Terry Hooper" userId="eccaeeb9d3be2a6f" providerId="LiveId" clId="{92EFB802-FEA8-467C-AC15-CAA2EA11F40C}" dt="2019-01-10T23:25:31.804" v="15" actId="20577"/>
          <ac:spMkLst>
            <pc:docMk/>
            <pc:sldMk cId="0" sldId="257"/>
            <ac:spMk id="6147" creationId="{00000000-0000-0000-0000-000000000000}"/>
          </ac:spMkLst>
        </pc:spChg>
      </pc:sldChg>
      <pc:sldChg chg="modSp">
        <pc:chgData name="Terry Hooper" userId="eccaeeb9d3be2a6f" providerId="LiveId" clId="{92EFB802-FEA8-467C-AC15-CAA2EA11F40C}" dt="2019-01-10T23:47:06.464" v="85" actId="6549"/>
        <pc:sldMkLst>
          <pc:docMk/>
          <pc:sldMk cId="0" sldId="268"/>
        </pc:sldMkLst>
        <pc:spChg chg="mod">
          <ac:chgData name="Terry Hooper" userId="eccaeeb9d3be2a6f" providerId="LiveId" clId="{92EFB802-FEA8-467C-AC15-CAA2EA11F40C}" dt="2019-01-10T23:47:06.464" v="85" actId="6549"/>
          <ac:spMkLst>
            <pc:docMk/>
            <pc:sldMk cId="0" sldId="268"/>
            <ac:spMk id="2" creationId="{00000000-0000-0000-0000-000000000000}"/>
          </ac:spMkLst>
        </pc:spChg>
      </pc:sldChg>
      <pc:sldChg chg="modSp">
        <pc:chgData name="Terry Hooper" userId="eccaeeb9d3be2a6f" providerId="LiveId" clId="{92EFB802-FEA8-467C-AC15-CAA2EA11F40C}" dt="2019-01-14T01:34:05.678" v="2471" actId="6549"/>
        <pc:sldMkLst>
          <pc:docMk/>
          <pc:sldMk cId="0" sldId="273"/>
        </pc:sldMkLst>
        <pc:spChg chg="mod">
          <ac:chgData name="Terry Hooper" userId="eccaeeb9d3be2a6f" providerId="LiveId" clId="{92EFB802-FEA8-467C-AC15-CAA2EA11F40C}" dt="2019-01-14T01:34:05.678" v="2471" actId="6549"/>
          <ac:spMkLst>
            <pc:docMk/>
            <pc:sldMk cId="0" sldId="273"/>
            <ac:spMk id="3" creationId="{00000000-0000-0000-0000-000000000000}"/>
          </ac:spMkLst>
        </pc:spChg>
      </pc:sldChg>
      <pc:sldChg chg="modSp">
        <pc:chgData name="Terry Hooper" userId="eccaeeb9d3be2a6f" providerId="LiveId" clId="{92EFB802-FEA8-467C-AC15-CAA2EA11F40C}" dt="2019-01-11T00:27:24.987" v="968" actId="27636"/>
        <pc:sldMkLst>
          <pc:docMk/>
          <pc:sldMk cId="0" sldId="279"/>
        </pc:sldMkLst>
        <pc:spChg chg="mod">
          <ac:chgData name="Terry Hooper" userId="eccaeeb9d3be2a6f" providerId="LiveId" clId="{92EFB802-FEA8-467C-AC15-CAA2EA11F40C}" dt="2019-01-11T00:27:24.987" v="968" actId="27636"/>
          <ac:spMkLst>
            <pc:docMk/>
            <pc:sldMk cId="0" sldId="279"/>
            <ac:spMk id="2" creationId="{00000000-0000-0000-0000-000000000000}"/>
          </ac:spMkLst>
        </pc:spChg>
      </pc:sldChg>
      <pc:sldChg chg="modSp">
        <pc:chgData name="Terry Hooper" userId="eccaeeb9d3be2a6f" providerId="LiveId" clId="{92EFB802-FEA8-467C-AC15-CAA2EA11F40C}" dt="2019-01-11T00:13:48.818" v="463" actId="20577"/>
        <pc:sldMkLst>
          <pc:docMk/>
          <pc:sldMk cId="0" sldId="306"/>
        </pc:sldMkLst>
        <pc:spChg chg="mod">
          <ac:chgData name="Terry Hooper" userId="eccaeeb9d3be2a6f" providerId="LiveId" clId="{92EFB802-FEA8-467C-AC15-CAA2EA11F40C}" dt="2019-01-11T00:13:48.818" v="463" actId="20577"/>
          <ac:spMkLst>
            <pc:docMk/>
            <pc:sldMk cId="0" sldId="306"/>
            <ac:spMk id="168963" creationId="{00000000-0000-0000-0000-000000000000}"/>
          </ac:spMkLst>
        </pc:spChg>
      </pc:sldChg>
      <pc:sldChg chg="addSp modSp">
        <pc:chgData name="Terry Hooper" userId="eccaeeb9d3be2a6f" providerId="LiveId" clId="{92EFB802-FEA8-467C-AC15-CAA2EA11F40C}" dt="2019-01-10T23:31:44.821" v="49" actId="1076"/>
        <pc:sldMkLst>
          <pc:docMk/>
          <pc:sldMk cId="0" sldId="316"/>
        </pc:sldMkLst>
        <pc:picChg chg="add mod">
          <ac:chgData name="Terry Hooper" userId="eccaeeb9d3be2a6f" providerId="LiveId" clId="{92EFB802-FEA8-467C-AC15-CAA2EA11F40C}" dt="2019-01-10T23:31:19.164" v="44" actId="1076"/>
          <ac:picMkLst>
            <pc:docMk/>
            <pc:sldMk cId="0" sldId="316"/>
            <ac:picMk id="3" creationId="{A127C708-6399-4075-BBFB-C3170A6BEB8D}"/>
          </ac:picMkLst>
        </pc:picChg>
        <pc:picChg chg="add mod">
          <ac:chgData name="Terry Hooper" userId="eccaeeb9d3be2a6f" providerId="LiveId" clId="{92EFB802-FEA8-467C-AC15-CAA2EA11F40C}" dt="2019-01-10T23:31:44.035" v="48" actId="1076"/>
          <ac:picMkLst>
            <pc:docMk/>
            <pc:sldMk cId="0" sldId="316"/>
            <ac:picMk id="5" creationId="{83E34436-5FE8-494A-A661-7F7A805F1CA6}"/>
          </ac:picMkLst>
        </pc:picChg>
        <pc:picChg chg="add mod modCrop">
          <ac:chgData name="Terry Hooper" userId="eccaeeb9d3be2a6f" providerId="LiveId" clId="{92EFB802-FEA8-467C-AC15-CAA2EA11F40C}" dt="2019-01-10T23:31:32.572" v="47" actId="1076"/>
          <ac:picMkLst>
            <pc:docMk/>
            <pc:sldMk cId="0" sldId="316"/>
            <ac:picMk id="7" creationId="{31122E96-B96A-4C85-AF9D-4980413C54A5}"/>
          </ac:picMkLst>
        </pc:picChg>
        <pc:picChg chg="mod">
          <ac:chgData name="Terry Hooper" userId="eccaeeb9d3be2a6f" providerId="LiveId" clId="{92EFB802-FEA8-467C-AC15-CAA2EA11F40C}" dt="2019-01-10T23:31:44.821" v="49" actId="1076"/>
          <ac:picMkLst>
            <pc:docMk/>
            <pc:sldMk cId="0" sldId="316"/>
            <ac:picMk id="22535" creationId="{00000000-0000-0000-0000-000000000000}"/>
          </ac:picMkLst>
        </pc:picChg>
      </pc:sldChg>
      <pc:sldChg chg="modSp modNotesTx">
        <pc:chgData name="Terry Hooper" userId="eccaeeb9d3be2a6f" providerId="LiveId" clId="{92EFB802-FEA8-467C-AC15-CAA2EA11F40C}" dt="2019-01-11T00:02:24.965" v="354" actId="6549"/>
        <pc:sldMkLst>
          <pc:docMk/>
          <pc:sldMk cId="0" sldId="317"/>
        </pc:sldMkLst>
        <pc:spChg chg="mod">
          <ac:chgData name="Terry Hooper" userId="eccaeeb9d3be2a6f" providerId="LiveId" clId="{92EFB802-FEA8-467C-AC15-CAA2EA11F40C}" dt="2019-01-10T23:58:29.218" v="193" actId="6549"/>
          <ac:spMkLst>
            <pc:docMk/>
            <pc:sldMk cId="0" sldId="317"/>
            <ac:spMk id="8" creationId="{00000000-0000-0000-0000-000000000000}"/>
          </ac:spMkLst>
        </pc:spChg>
      </pc:sldChg>
      <pc:sldChg chg="modSp">
        <pc:chgData name="Terry Hooper" userId="eccaeeb9d3be2a6f" providerId="LiveId" clId="{92EFB802-FEA8-467C-AC15-CAA2EA11F40C}" dt="2019-01-11T00:08:55.395" v="360" actId="108"/>
        <pc:sldMkLst>
          <pc:docMk/>
          <pc:sldMk cId="0" sldId="321"/>
        </pc:sldMkLst>
        <pc:spChg chg="mod">
          <ac:chgData name="Terry Hooper" userId="eccaeeb9d3be2a6f" providerId="LiveId" clId="{92EFB802-FEA8-467C-AC15-CAA2EA11F40C}" dt="2019-01-11T00:08:55.395" v="360" actId="108"/>
          <ac:spMkLst>
            <pc:docMk/>
            <pc:sldMk cId="0" sldId="321"/>
            <ac:spMk id="125955" creationId="{00000000-0000-0000-0000-000000000000}"/>
          </ac:spMkLst>
        </pc:spChg>
      </pc:sldChg>
      <pc:sldChg chg="modSp">
        <pc:chgData name="Terry Hooper" userId="eccaeeb9d3be2a6f" providerId="LiveId" clId="{92EFB802-FEA8-467C-AC15-CAA2EA11F40C}" dt="2019-01-11T00:14:45.214" v="492" actId="20577"/>
        <pc:sldMkLst>
          <pc:docMk/>
          <pc:sldMk cId="0" sldId="327"/>
        </pc:sldMkLst>
        <pc:spChg chg="mod">
          <ac:chgData name="Terry Hooper" userId="eccaeeb9d3be2a6f" providerId="LiveId" clId="{92EFB802-FEA8-467C-AC15-CAA2EA11F40C}" dt="2019-01-11T00:14:45.214" v="492" actId="20577"/>
          <ac:spMkLst>
            <pc:docMk/>
            <pc:sldMk cId="0" sldId="327"/>
            <ac:spMk id="3" creationId="{00000000-0000-0000-0000-000000000000}"/>
          </ac:spMkLst>
        </pc:spChg>
      </pc:sldChg>
      <pc:sldChg chg="modSp">
        <pc:chgData name="Terry Hooper" userId="eccaeeb9d3be2a6f" providerId="LiveId" clId="{92EFB802-FEA8-467C-AC15-CAA2EA11F40C}" dt="2019-01-11T00:18:14.939" v="552"/>
        <pc:sldMkLst>
          <pc:docMk/>
          <pc:sldMk cId="0" sldId="337"/>
        </pc:sldMkLst>
        <pc:spChg chg="mod">
          <ac:chgData name="Terry Hooper" userId="eccaeeb9d3be2a6f" providerId="LiveId" clId="{92EFB802-FEA8-467C-AC15-CAA2EA11F40C}" dt="2019-01-11T00:18:14.939" v="552"/>
          <ac:spMkLst>
            <pc:docMk/>
            <pc:sldMk cId="0" sldId="337"/>
            <ac:spMk id="3" creationId="{00000000-0000-0000-0000-000000000000}"/>
          </ac:spMkLst>
        </pc:spChg>
      </pc:sldChg>
      <pc:sldChg chg="modSp">
        <pc:chgData name="Terry Hooper" userId="eccaeeb9d3be2a6f" providerId="LiveId" clId="{92EFB802-FEA8-467C-AC15-CAA2EA11F40C}" dt="2019-01-11T00:11:32.437" v="409" actId="20577"/>
        <pc:sldMkLst>
          <pc:docMk/>
          <pc:sldMk cId="0" sldId="350"/>
        </pc:sldMkLst>
        <pc:spChg chg="mod">
          <ac:chgData name="Terry Hooper" userId="eccaeeb9d3be2a6f" providerId="LiveId" clId="{92EFB802-FEA8-467C-AC15-CAA2EA11F40C}" dt="2019-01-11T00:11:32.437" v="409" actId="20577"/>
          <ac:spMkLst>
            <pc:docMk/>
            <pc:sldMk cId="0" sldId="350"/>
            <ac:spMk id="134147" creationId="{00000000-0000-0000-0000-000000000000}"/>
          </ac:spMkLst>
        </pc:spChg>
      </pc:sldChg>
      <pc:sldChg chg="modSp">
        <pc:chgData name="Terry Hooper" userId="eccaeeb9d3be2a6f" providerId="LiveId" clId="{92EFB802-FEA8-467C-AC15-CAA2EA11F40C}" dt="2019-01-10T23:56:57.577" v="180" actId="20577"/>
        <pc:sldMkLst>
          <pc:docMk/>
          <pc:sldMk cId="0" sldId="353"/>
        </pc:sldMkLst>
        <pc:spChg chg="mod">
          <ac:chgData name="Terry Hooper" userId="eccaeeb9d3be2a6f" providerId="LiveId" clId="{92EFB802-FEA8-467C-AC15-CAA2EA11F40C}" dt="2019-01-10T23:56:57.577" v="180" actId="20577"/>
          <ac:spMkLst>
            <pc:docMk/>
            <pc:sldMk cId="0" sldId="353"/>
            <ac:spMk id="69635" creationId="{00000000-0000-0000-0000-000000000000}"/>
          </ac:spMkLst>
        </pc:spChg>
      </pc:sldChg>
      <pc:sldChg chg="modSp">
        <pc:chgData name="Terry Hooper" userId="eccaeeb9d3be2a6f" providerId="LiveId" clId="{92EFB802-FEA8-467C-AC15-CAA2EA11F40C}" dt="2019-01-11T00:06:45.890" v="358" actId="255"/>
        <pc:sldMkLst>
          <pc:docMk/>
          <pc:sldMk cId="0" sldId="355"/>
        </pc:sldMkLst>
        <pc:spChg chg="mod">
          <ac:chgData name="Terry Hooper" userId="eccaeeb9d3be2a6f" providerId="LiveId" clId="{92EFB802-FEA8-467C-AC15-CAA2EA11F40C}" dt="2019-01-11T00:06:45.890" v="358" actId="255"/>
          <ac:spMkLst>
            <pc:docMk/>
            <pc:sldMk cId="0" sldId="355"/>
            <ac:spMk id="103427" creationId="{00000000-0000-0000-0000-000000000000}"/>
          </ac:spMkLst>
        </pc:spChg>
      </pc:sldChg>
      <pc:sldChg chg="modSp">
        <pc:chgData name="Terry Hooper" userId="eccaeeb9d3be2a6f" providerId="LiveId" clId="{92EFB802-FEA8-467C-AC15-CAA2EA11F40C}" dt="2019-01-11T00:10:26.084" v="396" actId="20577"/>
        <pc:sldMkLst>
          <pc:docMk/>
          <pc:sldMk cId="0" sldId="359"/>
        </pc:sldMkLst>
        <pc:spChg chg="mod">
          <ac:chgData name="Terry Hooper" userId="eccaeeb9d3be2a6f" providerId="LiveId" clId="{92EFB802-FEA8-467C-AC15-CAA2EA11F40C}" dt="2019-01-11T00:10:26.084" v="396" actId="20577"/>
          <ac:spMkLst>
            <pc:docMk/>
            <pc:sldMk cId="0" sldId="359"/>
            <ac:spMk id="4" creationId="{00000000-0000-0000-0000-000000000000}"/>
          </ac:spMkLst>
        </pc:spChg>
      </pc:sldChg>
      <pc:sldChg chg="modSp">
        <pc:chgData name="Terry Hooper" userId="eccaeeb9d3be2a6f" providerId="LiveId" clId="{92EFB802-FEA8-467C-AC15-CAA2EA11F40C}" dt="2019-01-13T20:56:36.339" v="2375"/>
        <pc:sldMkLst>
          <pc:docMk/>
          <pc:sldMk cId="0" sldId="361"/>
        </pc:sldMkLst>
        <pc:graphicFrameChg chg="mod modGraphic">
          <ac:chgData name="Terry Hooper" userId="eccaeeb9d3be2a6f" providerId="LiveId" clId="{92EFB802-FEA8-467C-AC15-CAA2EA11F40C}" dt="2019-01-13T20:56:36.339" v="2375"/>
          <ac:graphicFrameMkLst>
            <pc:docMk/>
            <pc:sldMk cId="0" sldId="361"/>
            <ac:graphicFrameMk id="3" creationId="{00000000-0000-0000-0000-000000000000}"/>
          </ac:graphicFrameMkLst>
        </pc:graphicFrameChg>
      </pc:sldChg>
      <pc:sldChg chg="modSp">
        <pc:chgData name="Terry Hooper" userId="eccaeeb9d3be2a6f" providerId="LiveId" clId="{92EFB802-FEA8-467C-AC15-CAA2EA11F40C}" dt="2019-01-10T23:37:51.482" v="62" actId="14100"/>
        <pc:sldMkLst>
          <pc:docMk/>
          <pc:sldMk cId="0" sldId="368"/>
        </pc:sldMkLst>
        <pc:spChg chg="mod">
          <ac:chgData name="Terry Hooper" userId="eccaeeb9d3be2a6f" providerId="LiveId" clId="{92EFB802-FEA8-467C-AC15-CAA2EA11F40C}" dt="2019-01-10T23:37:35.372" v="54" actId="27636"/>
          <ac:spMkLst>
            <pc:docMk/>
            <pc:sldMk cId="0" sldId="368"/>
            <ac:spMk id="16387" creationId="{00000000-0000-0000-0000-000000000000}"/>
          </ac:spMkLst>
        </pc:spChg>
        <pc:picChg chg="mod">
          <ac:chgData name="Terry Hooper" userId="eccaeeb9d3be2a6f" providerId="LiveId" clId="{92EFB802-FEA8-467C-AC15-CAA2EA11F40C}" dt="2019-01-10T23:37:46.904" v="61" actId="1036"/>
          <ac:picMkLst>
            <pc:docMk/>
            <pc:sldMk cId="0" sldId="368"/>
            <ac:picMk id="11" creationId="{00000000-0000-0000-0000-000000000000}"/>
          </ac:picMkLst>
        </pc:picChg>
        <pc:cxnChg chg="mod">
          <ac:chgData name="Terry Hooper" userId="eccaeeb9d3be2a6f" providerId="LiveId" clId="{92EFB802-FEA8-467C-AC15-CAA2EA11F40C}" dt="2019-01-10T23:37:51.482" v="62" actId="14100"/>
          <ac:cxnSpMkLst>
            <pc:docMk/>
            <pc:sldMk cId="0" sldId="368"/>
            <ac:cxnSpMk id="14" creationId="{00000000-0000-0000-0000-000000000000}"/>
          </ac:cxnSpMkLst>
        </pc:cxnChg>
        <pc:cxnChg chg="mod">
          <ac:chgData name="Terry Hooper" userId="eccaeeb9d3be2a6f" providerId="LiveId" clId="{92EFB802-FEA8-467C-AC15-CAA2EA11F40C}" dt="2019-01-10T23:37:43.886" v="55" actId="14100"/>
          <ac:cxnSpMkLst>
            <pc:docMk/>
            <pc:sldMk cId="0" sldId="368"/>
            <ac:cxnSpMk id="20" creationId="{00000000-0000-0000-0000-000000000000}"/>
          </ac:cxnSpMkLst>
        </pc:cxnChg>
      </pc:sldChg>
      <pc:sldChg chg="modSp">
        <pc:chgData name="Terry Hooper" userId="eccaeeb9d3be2a6f" providerId="LiveId" clId="{92EFB802-FEA8-467C-AC15-CAA2EA11F40C}" dt="2019-01-10T23:40:40.020" v="69" actId="20577"/>
        <pc:sldMkLst>
          <pc:docMk/>
          <pc:sldMk cId="0" sldId="369"/>
        </pc:sldMkLst>
        <pc:graphicFrameChg chg="modGraphic">
          <ac:chgData name="Terry Hooper" userId="eccaeeb9d3be2a6f" providerId="LiveId" clId="{92EFB802-FEA8-467C-AC15-CAA2EA11F40C}" dt="2019-01-10T23:40:40.020" v="69" actId="20577"/>
          <ac:graphicFrameMkLst>
            <pc:docMk/>
            <pc:sldMk cId="0" sldId="369"/>
            <ac:graphicFrameMk id="5" creationId="{07D57B0F-BEFB-4FE2-90C3-0D3EAD4C0A34}"/>
          </ac:graphicFrameMkLst>
        </pc:graphicFrameChg>
      </pc:sldChg>
      <pc:sldChg chg="modSp">
        <pc:chgData name="Terry Hooper" userId="eccaeeb9d3be2a6f" providerId="LiveId" clId="{92EFB802-FEA8-467C-AC15-CAA2EA11F40C}" dt="2019-01-10T23:50:43.345" v="171" actId="20577"/>
        <pc:sldMkLst>
          <pc:docMk/>
          <pc:sldMk cId="0" sldId="379"/>
        </pc:sldMkLst>
        <pc:spChg chg="mod">
          <ac:chgData name="Terry Hooper" userId="eccaeeb9d3be2a6f" providerId="LiveId" clId="{92EFB802-FEA8-467C-AC15-CAA2EA11F40C}" dt="2019-01-10T23:50:43.345" v="171" actId="20577"/>
          <ac:spMkLst>
            <pc:docMk/>
            <pc:sldMk cId="0" sldId="379"/>
            <ac:spMk id="2" creationId="{00000000-0000-0000-0000-000000000000}"/>
          </ac:spMkLst>
        </pc:spChg>
        <pc:spChg chg="mod">
          <ac:chgData name="Terry Hooper" userId="eccaeeb9d3be2a6f" providerId="LiveId" clId="{92EFB802-FEA8-467C-AC15-CAA2EA11F40C}" dt="2019-01-10T23:49:09.758" v="87" actId="313"/>
          <ac:spMkLst>
            <pc:docMk/>
            <pc:sldMk cId="0" sldId="379"/>
            <ac:spMk id="67586" creationId="{00000000-0000-0000-0000-000000000000}"/>
          </ac:spMkLst>
        </pc:spChg>
      </pc:sldChg>
      <pc:sldChg chg="modSp">
        <pc:chgData name="Terry Hooper" userId="eccaeeb9d3be2a6f" providerId="LiveId" clId="{92EFB802-FEA8-467C-AC15-CAA2EA11F40C}" dt="2019-01-10T23:44:20.236" v="83" actId="20577"/>
        <pc:sldMkLst>
          <pc:docMk/>
          <pc:sldMk cId="2520819697" sldId="385"/>
        </pc:sldMkLst>
        <pc:spChg chg="mod">
          <ac:chgData name="Terry Hooper" userId="eccaeeb9d3be2a6f" providerId="LiveId" clId="{92EFB802-FEA8-467C-AC15-CAA2EA11F40C}" dt="2019-01-10T23:44:20.236" v="83" actId="20577"/>
          <ac:spMkLst>
            <pc:docMk/>
            <pc:sldMk cId="2520819697" sldId="385"/>
            <ac:spMk id="2" creationId="{00000000-0000-0000-0000-000000000000}"/>
          </ac:spMkLst>
        </pc:spChg>
      </pc:sldChg>
      <pc:sldChg chg="modSp modTransition">
        <pc:chgData name="Terry Hooper" userId="eccaeeb9d3be2a6f" providerId="LiveId" clId="{92EFB802-FEA8-467C-AC15-CAA2EA11F40C}" dt="2019-01-11T01:26:37.253" v="2367"/>
        <pc:sldMkLst>
          <pc:docMk/>
          <pc:sldMk cId="2388650395" sldId="397"/>
        </pc:sldMkLst>
        <pc:spChg chg="mod">
          <ac:chgData name="Terry Hooper" userId="eccaeeb9d3be2a6f" providerId="LiveId" clId="{92EFB802-FEA8-467C-AC15-CAA2EA11F40C}" dt="2019-01-11T00:20:37.574" v="562" actId="20577"/>
          <ac:spMkLst>
            <pc:docMk/>
            <pc:sldMk cId="2388650395" sldId="397"/>
            <ac:spMk id="2" creationId="{00000000-0000-0000-0000-000000000000}"/>
          </ac:spMkLst>
        </pc:spChg>
        <pc:spChg chg="mod">
          <ac:chgData name="Terry Hooper" userId="eccaeeb9d3be2a6f" providerId="LiveId" clId="{92EFB802-FEA8-467C-AC15-CAA2EA11F40C}" dt="2019-01-11T01:12:38.333" v="1822" actId="20577"/>
          <ac:spMkLst>
            <pc:docMk/>
            <pc:sldMk cId="2388650395" sldId="397"/>
            <ac:spMk id="3" creationId="{00000000-0000-0000-0000-000000000000}"/>
          </ac:spMkLst>
        </pc:spChg>
      </pc:sldChg>
      <pc:sldChg chg="modSp modTransition">
        <pc:chgData name="Terry Hooper" userId="eccaeeb9d3be2a6f" providerId="LiveId" clId="{92EFB802-FEA8-467C-AC15-CAA2EA11F40C}" dt="2019-01-11T01:26:37.253" v="2367"/>
        <pc:sldMkLst>
          <pc:docMk/>
          <pc:sldMk cId="774777390" sldId="398"/>
        </pc:sldMkLst>
        <pc:spChg chg="mod">
          <ac:chgData name="Terry Hooper" userId="eccaeeb9d3be2a6f" providerId="LiveId" clId="{92EFB802-FEA8-467C-AC15-CAA2EA11F40C}" dt="2019-01-11T00:35:52.290" v="1086"/>
          <ac:spMkLst>
            <pc:docMk/>
            <pc:sldMk cId="774777390" sldId="398"/>
            <ac:spMk id="3" creationId="{00000000-0000-0000-0000-000000000000}"/>
          </ac:spMkLst>
        </pc:spChg>
      </pc:sldChg>
      <pc:sldChg chg="modSp modTransition">
        <pc:chgData name="Terry Hooper" userId="eccaeeb9d3be2a6f" providerId="LiveId" clId="{92EFB802-FEA8-467C-AC15-CAA2EA11F40C}" dt="2019-01-11T01:26:37.253" v="2367"/>
        <pc:sldMkLst>
          <pc:docMk/>
          <pc:sldMk cId="4147720607" sldId="399"/>
        </pc:sldMkLst>
        <pc:spChg chg="mod">
          <ac:chgData name="Terry Hooper" userId="eccaeeb9d3be2a6f" providerId="LiveId" clId="{92EFB802-FEA8-467C-AC15-CAA2EA11F40C}" dt="2019-01-11T01:14:57.787" v="1869" actId="20577"/>
          <ac:spMkLst>
            <pc:docMk/>
            <pc:sldMk cId="4147720607" sldId="399"/>
            <ac:spMk id="3" creationId="{00000000-0000-0000-0000-000000000000}"/>
          </ac:spMkLst>
        </pc:spChg>
      </pc:sldChg>
      <pc:sldChg chg="modSp modTransition">
        <pc:chgData name="Terry Hooper" userId="eccaeeb9d3be2a6f" providerId="LiveId" clId="{92EFB802-FEA8-467C-AC15-CAA2EA11F40C}" dt="2019-01-11T01:26:37.253" v="2367"/>
        <pc:sldMkLst>
          <pc:docMk/>
          <pc:sldMk cId="2486615879" sldId="400"/>
        </pc:sldMkLst>
        <pc:spChg chg="mod">
          <ac:chgData name="Terry Hooper" userId="eccaeeb9d3be2a6f" providerId="LiveId" clId="{92EFB802-FEA8-467C-AC15-CAA2EA11F40C}" dt="2019-01-11T00:36:01.558" v="1091" actId="20577"/>
          <ac:spMkLst>
            <pc:docMk/>
            <pc:sldMk cId="2486615879" sldId="400"/>
            <ac:spMk id="3" creationId="{00000000-0000-0000-0000-000000000000}"/>
          </ac:spMkLst>
        </pc:spChg>
      </pc:sldChg>
      <pc:sldChg chg="modSp modTransition">
        <pc:chgData name="Terry Hooper" userId="eccaeeb9d3be2a6f" providerId="LiveId" clId="{92EFB802-FEA8-467C-AC15-CAA2EA11F40C}" dt="2019-01-13T21:13:13.254" v="2442" actId="27636"/>
        <pc:sldMkLst>
          <pc:docMk/>
          <pc:sldMk cId="4284282965" sldId="401"/>
        </pc:sldMkLst>
        <pc:spChg chg="mod">
          <ac:chgData name="Terry Hooper" userId="eccaeeb9d3be2a6f" providerId="LiveId" clId="{92EFB802-FEA8-467C-AC15-CAA2EA11F40C}" dt="2019-01-11T01:27:33.236" v="2374" actId="20577"/>
          <ac:spMkLst>
            <pc:docMk/>
            <pc:sldMk cId="4284282965" sldId="401"/>
            <ac:spMk id="2" creationId="{00000000-0000-0000-0000-000000000000}"/>
          </ac:spMkLst>
        </pc:spChg>
        <pc:spChg chg="mod">
          <ac:chgData name="Terry Hooper" userId="eccaeeb9d3be2a6f" providerId="LiveId" clId="{92EFB802-FEA8-467C-AC15-CAA2EA11F40C}" dt="2019-01-13T21:13:13.254" v="2442" actId="27636"/>
          <ac:spMkLst>
            <pc:docMk/>
            <pc:sldMk cId="4284282965" sldId="401"/>
            <ac:spMk id="3" creationId="{00000000-0000-0000-0000-000000000000}"/>
          </ac:spMkLst>
        </pc:spChg>
      </pc:sldChg>
      <pc:sldChg chg="modSp modTransition">
        <pc:chgData name="Terry Hooper" userId="eccaeeb9d3be2a6f" providerId="LiveId" clId="{92EFB802-FEA8-467C-AC15-CAA2EA11F40C}" dt="2019-01-11T01:26:37.253" v="2367"/>
        <pc:sldMkLst>
          <pc:docMk/>
          <pc:sldMk cId="1213851785" sldId="402"/>
        </pc:sldMkLst>
        <pc:spChg chg="mod">
          <ac:chgData name="Terry Hooper" userId="eccaeeb9d3be2a6f" providerId="LiveId" clId="{92EFB802-FEA8-467C-AC15-CAA2EA11F40C}" dt="2019-01-11T00:18:32.974" v="554" actId="20577"/>
          <ac:spMkLst>
            <pc:docMk/>
            <pc:sldMk cId="1213851785" sldId="402"/>
            <ac:spMk id="2" creationId="{6D7881E7-274B-4FE1-829F-E5AEC737BF9F}"/>
          </ac:spMkLst>
        </pc:spChg>
      </pc:sldChg>
      <pc:sldChg chg="modSp add modTransition">
        <pc:chgData name="Terry Hooper" userId="eccaeeb9d3be2a6f" providerId="LiveId" clId="{92EFB802-FEA8-467C-AC15-CAA2EA11F40C}" dt="2019-01-13T21:06:32.474" v="2376" actId="6549"/>
        <pc:sldMkLst>
          <pc:docMk/>
          <pc:sldMk cId="2666505104" sldId="405"/>
        </pc:sldMkLst>
        <pc:spChg chg="mod">
          <ac:chgData name="Terry Hooper" userId="eccaeeb9d3be2a6f" providerId="LiveId" clId="{92EFB802-FEA8-467C-AC15-CAA2EA11F40C}" dt="2019-01-11T01:25:16.955" v="2360" actId="20577"/>
          <ac:spMkLst>
            <pc:docMk/>
            <pc:sldMk cId="2666505104" sldId="405"/>
            <ac:spMk id="2" creationId="{00000000-0000-0000-0000-000000000000}"/>
          </ac:spMkLst>
        </pc:spChg>
        <pc:spChg chg="mod">
          <ac:chgData name="Terry Hooper" userId="eccaeeb9d3be2a6f" providerId="LiveId" clId="{92EFB802-FEA8-467C-AC15-CAA2EA11F40C}" dt="2019-01-13T21:06:32.474" v="2376" actId="6549"/>
          <ac:spMkLst>
            <pc:docMk/>
            <pc:sldMk cId="2666505104" sldId="405"/>
            <ac:spMk id="3" creationId="{00000000-0000-0000-0000-000000000000}"/>
          </ac:spMkLst>
        </pc:spChg>
      </pc:sldChg>
      <pc:sldChg chg="modSp add">
        <pc:chgData name="Terry Hooper" userId="eccaeeb9d3be2a6f" providerId="LiveId" clId="{92EFB802-FEA8-467C-AC15-CAA2EA11F40C}" dt="2019-01-14T01:35:40.739" v="2548" actId="6549"/>
        <pc:sldMkLst>
          <pc:docMk/>
          <pc:sldMk cId="3927483863" sldId="406"/>
        </pc:sldMkLst>
        <pc:spChg chg="mod">
          <ac:chgData name="Terry Hooper" userId="eccaeeb9d3be2a6f" providerId="LiveId" clId="{92EFB802-FEA8-467C-AC15-CAA2EA11F40C}" dt="2019-01-13T21:08:08.694" v="2380" actId="20577"/>
          <ac:spMkLst>
            <pc:docMk/>
            <pc:sldMk cId="3927483863" sldId="406"/>
            <ac:spMk id="2" creationId="{00000000-0000-0000-0000-000000000000}"/>
          </ac:spMkLst>
        </pc:spChg>
        <pc:spChg chg="mod">
          <ac:chgData name="Terry Hooper" userId="eccaeeb9d3be2a6f" providerId="LiveId" clId="{92EFB802-FEA8-467C-AC15-CAA2EA11F40C}" dt="2019-01-14T01:35:40.739" v="2548" actId="6549"/>
          <ac:spMkLst>
            <pc:docMk/>
            <pc:sldMk cId="3927483863" sldId="406"/>
            <ac:spMk id="3" creationId="{00000000-0000-0000-0000-000000000000}"/>
          </ac:spMkLst>
        </pc:spChg>
      </pc:sldChg>
    </pc:docChg>
  </pc:docChgLst>
  <pc:docChgLst>
    <pc:chgData name="Terry Hooper" userId="1e380d44-df03-41b5-9985-8ca1e25ad993" providerId="ADAL" clId="{22E79C65-BA14-48ED-82A3-81A1FAB4F5E8}"/>
    <pc:docChg chg="undo custSel addSld delSld modSld sldOrd">
      <pc:chgData name="Terry Hooper" userId="1e380d44-df03-41b5-9985-8ca1e25ad993" providerId="ADAL" clId="{22E79C65-BA14-48ED-82A3-81A1FAB4F5E8}" dt="2024-01-12T19:49:51.478" v="14267" actId="6549"/>
      <pc:docMkLst>
        <pc:docMk/>
      </pc:docMkLst>
      <pc:sldChg chg="modSp mod modAnim modNotesTx">
        <pc:chgData name="Terry Hooper" userId="1e380d44-df03-41b5-9985-8ca1e25ad993" providerId="ADAL" clId="{22E79C65-BA14-48ED-82A3-81A1FAB4F5E8}" dt="2024-01-12T01:27:59.807" v="13834" actId="6549"/>
        <pc:sldMkLst>
          <pc:docMk/>
          <pc:sldMk cId="0" sldId="259"/>
        </pc:sldMkLst>
        <pc:spChg chg="mod">
          <ac:chgData name="Terry Hooper" userId="1e380d44-df03-41b5-9985-8ca1e25ad993" providerId="ADAL" clId="{22E79C65-BA14-48ED-82A3-81A1FAB4F5E8}" dt="2024-01-11T21:26:34.321" v="1163" actId="20577"/>
          <ac:spMkLst>
            <pc:docMk/>
            <pc:sldMk cId="0" sldId="259"/>
            <ac:spMk id="12291" creationId="{00000000-0000-0000-0000-000000000000}"/>
          </ac:spMkLst>
        </pc:spChg>
        <pc:spChg chg="mod">
          <ac:chgData name="Terry Hooper" userId="1e380d44-df03-41b5-9985-8ca1e25ad993" providerId="ADAL" clId="{22E79C65-BA14-48ED-82A3-81A1FAB4F5E8}" dt="2024-01-11T20:17:09.120" v="880" actId="6549"/>
          <ac:spMkLst>
            <pc:docMk/>
            <pc:sldMk cId="0" sldId="259"/>
            <ac:spMk id="16386" creationId="{00000000-0000-0000-0000-000000000000}"/>
          </ac:spMkLst>
        </pc:spChg>
      </pc:sldChg>
      <pc:sldChg chg="del">
        <pc:chgData name="Terry Hooper" userId="1e380d44-df03-41b5-9985-8ca1e25ad993" providerId="ADAL" clId="{22E79C65-BA14-48ED-82A3-81A1FAB4F5E8}" dt="2024-01-11T20:11:19.808" v="796" actId="47"/>
        <pc:sldMkLst>
          <pc:docMk/>
          <pc:sldMk cId="4042464478" sldId="418"/>
        </pc:sldMkLst>
      </pc:sldChg>
      <pc:sldChg chg="del">
        <pc:chgData name="Terry Hooper" userId="1e380d44-df03-41b5-9985-8ca1e25ad993" providerId="ADAL" clId="{22E79C65-BA14-48ED-82A3-81A1FAB4F5E8}" dt="2024-01-11T20:11:19.808" v="796" actId="47"/>
        <pc:sldMkLst>
          <pc:docMk/>
          <pc:sldMk cId="4272246582" sldId="419"/>
        </pc:sldMkLst>
      </pc:sldChg>
      <pc:sldChg chg="del">
        <pc:chgData name="Terry Hooper" userId="1e380d44-df03-41b5-9985-8ca1e25ad993" providerId="ADAL" clId="{22E79C65-BA14-48ED-82A3-81A1FAB4F5E8}" dt="2024-01-11T20:11:43.353" v="801" actId="47"/>
        <pc:sldMkLst>
          <pc:docMk/>
          <pc:sldMk cId="2274684516" sldId="420"/>
        </pc:sldMkLst>
      </pc:sldChg>
      <pc:sldChg chg="del">
        <pc:chgData name="Terry Hooper" userId="1e380d44-df03-41b5-9985-8ca1e25ad993" providerId="ADAL" clId="{22E79C65-BA14-48ED-82A3-81A1FAB4F5E8}" dt="2024-01-11T20:11:43.353" v="801" actId="47"/>
        <pc:sldMkLst>
          <pc:docMk/>
          <pc:sldMk cId="2418275535" sldId="421"/>
        </pc:sldMkLst>
      </pc:sldChg>
      <pc:sldChg chg="del">
        <pc:chgData name="Terry Hooper" userId="1e380d44-df03-41b5-9985-8ca1e25ad993" providerId="ADAL" clId="{22E79C65-BA14-48ED-82A3-81A1FAB4F5E8}" dt="2024-01-11T20:11:43.353" v="801" actId="47"/>
        <pc:sldMkLst>
          <pc:docMk/>
          <pc:sldMk cId="2677156139" sldId="422"/>
        </pc:sldMkLst>
      </pc:sldChg>
      <pc:sldChg chg="del">
        <pc:chgData name="Terry Hooper" userId="1e380d44-df03-41b5-9985-8ca1e25ad993" providerId="ADAL" clId="{22E79C65-BA14-48ED-82A3-81A1FAB4F5E8}" dt="2024-01-11T20:11:43.353" v="801" actId="47"/>
        <pc:sldMkLst>
          <pc:docMk/>
          <pc:sldMk cId="1823620257" sldId="423"/>
        </pc:sldMkLst>
      </pc:sldChg>
      <pc:sldChg chg="del">
        <pc:chgData name="Terry Hooper" userId="1e380d44-df03-41b5-9985-8ca1e25ad993" providerId="ADAL" clId="{22E79C65-BA14-48ED-82A3-81A1FAB4F5E8}" dt="2024-01-11T20:11:19.808" v="796" actId="47"/>
        <pc:sldMkLst>
          <pc:docMk/>
          <pc:sldMk cId="2297558727" sldId="424"/>
        </pc:sldMkLst>
      </pc:sldChg>
      <pc:sldChg chg="del">
        <pc:chgData name="Terry Hooper" userId="1e380d44-df03-41b5-9985-8ca1e25ad993" providerId="ADAL" clId="{22E79C65-BA14-48ED-82A3-81A1FAB4F5E8}" dt="2024-01-11T20:11:43.353" v="801" actId="47"/>
        <pc:sldMkLst>
          <pc:docMk/>
          <pc:sldMk cId="92403000" sldId="431"/>
        </pc:sldMkLst>
      </pc:sldChg>
      <pc:sldChg chg="del">
        <pc:chgData name="Terry Hooper" userId="1e380d44-df03-41b5-9985-8ca1e25ad993" providerId="ADAL" clId="{22E79C65-BA14-48ED-82A3-81A1FAB4F5E8}" dt="2024-01-11T20:11:19.808" v="796" actId="47"/>
        <pc:sldMkLst>
          <pc:docMk/>
          <pc:sldMk cId="2607853675" sldId="435"/>
        </pc:sldMkLst>
      </pc:sldChg>
      <pc:sldChg chg="modSp mod modAnim">
        <pc:chgData name="Terry Hooper" userId="1e380d44-df03-41b5-9985-8ca1e25ad993" providerId="ADAL" clId="{22E79C65-BA14-48ED-82A3-81A1FAB4F5E8}" dt="2024-01-12T01:00:10.243" v="13116"/>
        <pc:sldMkLst>
          <pc:docMk/>
          <pc:sldMk cId="1931225268" sldId="436"/>
        </pc:sldMkLst>
        <pc:spChg chg="mod">
          <ac:chgData name="Terry Hooper" userId="1e380d44-df03-41b5-9985-8ca1e25ad993" providerId="ADAL" clId="{22E79C65-BA14-48ED-82A3-81A1FAB4F5E8}" dt="2024-01-12T00:59:26.148" v="13111" actId="27636"/>
          <ac:spMkLst>
            <pc:docMk/>
            <pc:sldMk cId="1931225268" sldId="436"/>
            <ac:spMk id="12291" creationId="{00000000-0000-0000-0000-000000000000}"/>
          </ac:spMkLst>
        </pc:spChg>
      </pc:sldChg>
      <pc:sldChg chg="del">
        <pc:chgData name="Terry Hooper" userId="1e380d44-df03-41b5-9985-8ca1e25ad993" providerId="ADAL" clId="{22E79C65-BA14-48ED-82A3-81A1FAB4F5E8}" dt="2024-01-11T20:11:19.808" v="796" actId="47"/>
        <pc:sldMkLst>
          <pc:docMk/>
          <pc:sldMk cId="1942624457" sldId="437"/>
        </pc:sldMkLst>
      </pc:sldChg>
      <pc:sldChg chg="del">
        <pc:chgData name="Terry Hooper" userId="1e380d44-df03-41b5-9985-8ca1e25ad993" providerId="ADAL" clId="{22E79C65-BA14-48ED-82A3-81A1FAB4F5E8}" dt="2024-01-11T20:11:19.808" v="796" actId="47"/>
        <pc:sldMkLst>
          <pc:docMk/>
          <pc:sldMk cId="2258881644" sldId="438"/>
        </pc:sldMkLst>
      </pc:sldChg>
      <pc:sldChg chg="modSp mod modAnim">
        <pc:chgData name="Terry Hooper" userId="1e380d44-df03-41b5-9985-8ca1e25ad993" providerId="ADAL" clId="{22E79C65-BA14-48ED-82A3-81A1FAB4F5E8}" dt="2024-01-12T01:14:11.924" v="13185" actId="27636"/>
        <pc:sldMkLst>
          <pc:docMk/>
          <pc:sldMk cId="1620980144" sldId="439"/>
        </pc:sldMkLst>
        <pc:spChg chg="mod">
          <ac:chgData name="Terry Hooper" userId="1e380d44-df03-41b5-9985-8ca1e25ad993" providerId="ADAL" clId="{22E79C65-BA14-48ED-82A3-81A1FAB4F5E8}" dt="2024-01-12T01:14:11.924" v="13185" actId="27636"/>
          <ac:spMkLst>
            <pc:docMk/>
            <pc:sldMk cId="1620980144" sldId="439"/>
            <ac:spMk id="6" creationId="{86722F06-D3FD-E964-392B-F5FF2CF755E0}"/>
          </ac:spMkLst>
        </pc:spChg>
      </pc:sldChg>
      <pc:sldChg chg="modSp mod">
        <pc:chgData name="Terry Hooper" userId="1e380d44-df03-41b5-9985-8ca1e25ad993" providerId="ADAL" clId="{22E79C65-BA14-48ED-82A3-81A1FAB4F5E8}" dt="2024-01-12T19:49:51.478" v="14267" actId="6549"/>
        <pc:sldMkLst>
          <pc:docMk/>
          <pc:sldMk cId="2228551430" sldId="440"/>
        </pc:sldMkLst>
        <pc:spChg chg="mod">
          <ac:chgData name="Terry Hooper" userId="1e380d44-df03-41b5-9985-8ca1e25ad993" providerId="ADAL" clId="{22E79C65-BA14-48ED-82A3-81A1FAB4F5E8}" dt="2024-01-12T19:49:51.478" v="14267" actId="6549"/>
          <ac:spMkLst>
            <pc:docMk/>
            <pc:sldMk cId="2228551430" sldId="440"/>
            <ac:spMk id="12291" creationId="{00000000-0000-0000-0000-000000000000}"/>
          </ac:spMkLst>
        </pc:spChg>
      </pc:sldChg>
      <pc:sldChg chg="del">
        <pc:chgData name="Terry Hooper" userId="1e380d44-df03-41b5-9985-8ca1e25ad993" providerId="ADAL" clId="{22E79C65-BA14-48ED-82A3-81A1FAB4F5E8}" dt="2024-01-11T20:11:19.808" v="796" actId="47"/>
        <pc:sldMkLst>
          <pc:docMk/>
          <pc:sldMk cId="275005233" sldId="441"/>
        </pc:sldMkLst>
      </pc:sldChg>
      <pc:sldChg chg="del">
        <pc:chgData name="Terry Hooper" userId="1e380d44-df03-41b5-9985-8ca1e25ad993" providerId="ADAL" clId="{22E79C65-BA14-48ED-82A3-81A1FAB4F5E8}" dt="2024-01-11T20:11:43.353" v="801" actId="47"/>
        <pc:sldMkLst>
          <pc:docMk/>
          <pc:sldMk cId="3335058369" sldId="442"/>
        </pc:sldMkLst>
      </pc:sldChg>
      <pc:sldChg chg="del">
        <pc:chgData name="Terry Hooper" userId="1e380d44-df03-41b5-9985-8ca1e25ad993" providerId="ADAL" clId="{22E79C65-BA14-48ED-82A3-81A1FAB4F5E8}" dt="2024-01-11T20:11:19.808" v="796" actId="47"/>
        <pc:sldMkLst>
          <pc:docMk/>
          <pc:sldMk cId="3410289904" sldId="443"/>
        </pc:sldMkLst>
      </pc:sldChg>
      <pc:sldChg chg="del">
        <pc:chgData name="Terry Hooper" userId="1e380d44-df03-41b5-9985-8ca1e25ad993" providerId="ADAL" clId="{22E79C65-BA14-48ED-82A3-81A1FAB4F5E8}" dt="2024-01-11T20:11:19.808" v="796" actId="47"/>
        <pc:sldMkLst>
          <pc:docMk/>
          <pc:sldMk cId="2526548521" sldId="444"/>
        </pc:sldMkLst>
      </pc:sldChg>
      <pc:sldChg chg="addSp delSp modSp mod">
        <pc:chgData name="Terry Hooper" userId="1e380d44-df03-41b5-9985-8ca1e25ad993" providerId="ADAL" clId="{22E79C65-BA14-48ED-82A3-81A1FAB4F5E8}" dt="2024-01-12T01:09:31.203" v="13122" actId="478"/>
        <pc:sldMkLst>
          <pc:docMk/>
          <pc:sldMk cId="3929652022" sldId="445"/>
        </pc:sldMkLst>
        <pc:picChg chg="add del mod">
          <ac:chgData name="Terry Hooper" userId="1e380d44-df03-41b5-9985-8ca1e25ad993" providerId="ADAL" clId="{22E79C65-BA14-48ED-82A3-81A1FAB4F5E8}" dt="2024-01-12T01:09:31.203" v="13122" actId="478"/>
          <ac:picMkLst>
            <pc:docMk/>
            <pc:sldMk cId="3929652022" sldId="445"/>
            <ac:picMk id="3" creationId="{C5108D10-9C47-7E71-07CE-CBF0B7CB6EE3}"/>
          </ac:picMkLst>
        </pc:picChg>
      </pc:sldChg>
      <pc:sldChg chg="del">
        <pc:chgData name="Terry Hooper" userId="1e380d44-df03-41b5-9985-8ca1e25ad993" providerId="ADAL" clId="{22E79C65-BA14-48ED-82A3-81A1FAB4F5E8}" dt="2024-01-11T20:11:43.353" v="801" actId="47"/>
        <pc:sldMkLst>
          <pc:docMk/>
          <pc:sldMk cId="2383309628" sldId="447"/>
        </pc:sldMkLst>
      </pc:sldChg>
      <pc:sldChg chg="del">
        <pc:chgData name="Terry Hooper" userId="1e380d44-df03-41b5-9985-8ca1e25ad993" providerId="ADAL" clId="{22E79C65-BA14-48ED-82A3-81A1FAB4F5E8}" dt="2024-01-11T20:11:43.353" v="801" actId="47"/>
        <pc:sldMkLst>
          <pc:docMk/>
          <pc:sldMk cId="2994808992" sldId="448"/>
        </pc:sldMkLst>
      </pc:sldChg>
      <pc:sldChg chg="del">
        <pc:chgData name="Terry Hooper" userId="1e380d44-df03-41b5-9985-8ca1e25ad993" providerId="ADAL" clId="{22E79C65-BA14-48ED-82A3-81A1FAB4F5E8}" dt="2024-01-11T20:11:43.353" v="801" actId="47"/>
        <pc:sldMkLst>
          <pc:docMk/>
          <pc:sldMk cId="479235989" sldId="449"/>
        </pc:sldMkLst>
      </pc:sldChg>
      <pc:sldChg chg="del">
        <pc:chgData name="Terry Hooper" userId="1e380d44-df03-41b5-9985-8ca1e25ad993" providerId="ADAL" clId="{22E79C65-BA14-48ED-82A3-81A1FAB4F5E8}" dt="2024-01-11T20:11:43.353" v="801" actId="47"/>
        <pc:sldMkLst>
          <pc:docMk/>
          <pc:sldMk cId="444062743" sldId="450"/>
        </pc:sldMkLst>
      </pc:sldChg>
      <pc:sldChg chg="del">
        <pc:chgData name="Terry Hooper" userId="1e380d44-df03-41b5-9985-8ca1e25ad993" providerId="ADAL" clId="{22E79C65-BA14-48ED-82A3-81A1FAB4F5E8}" dt="2024-01-11T20:11:43.353" v="801" actId="47"/>
        <pc:sldMkLst>
          <pc:docMk/>
          <pc:sldMk cId="27431653" sldId="451"/>
        </pc:sldMkLst>
      </pc:sldChg>
      <pc:sldChg chg="del">
        <pc:chgData name="Terry Hooper" userId="1e380d44-df03-41b5-9985-8ca1e25ad993" providerId="ADAL" clId="{22E79C65-BA14-48ED-82A3-81A1FAB4F5E8}" dt="2024-01-11T20:11:43.353" v="801" actId="47"/>
        <pc:sldMkLst>
          <pc:docMk/>
          <pc:sldMk cId="1449805408" sldId="452"/>
        </pc:sldMkLst>
      </pc:sldChg>
      <pc:sldChg chg="del">
        <pc:chgData name="Terry Hooper" userId="1e380d44-df03-41b5-9985-8ca1e25ad993" providerId="ADAL" clId="{22E79C65-BA14-48ED-82A3-81A1FAB4F5E8}" dt="2024-01-11T20:11:43.353" v="801" actId="47"/>
        <pc:sldMkLst>
          <pc:docMk/>
          <pc:sldMk cId="3066024597" sldId="453"/>
        </pc:sldMkLst>
      </pc:sldChg>
      <pc:sldChg chg="modSp add del mod ord modShow">
        <pc:chgData name="Terry Hooper" userId="1e380d44-df03-41b5-9985-8ca1e25ad993" providerId="ADAL" clId="{22E79C65-BA14-48ED-82A3-81A1FAB4F5E8}" dt="2024-01-12T04:24:38.004" v="14266" actId="2696"/>
        <pc:sldMkLst>
          <pc:docMk/>
          <pc:sldMk cId="1291530524" sldId="454"/>
        </pc:sldMkLst>
        <pc:spChg chg="mod">
          <ac:chgData name="Terry Hooper" userId="1e380d44-df03-41b5-9985-8ca1e25ad993" providerId="ADAL" clId="{22E79C65-BA14-48ED-82A3-81A1FAB4F5E8}" dt="2024-01-11T20:11:23.211" v="800" actId="27636"/>
          <ac:spMkLst>
            <pc:docMk/>
            <pc:sldMk cId="1291530524" sldId="454"/>
            <ac:spMk id="4" creationId="{9506322F-BD13-1C8D-C62C-FCC72D5E4F7B}"/>
          </ac:spMkLst>
        </pc:spChg>
      </pc:sldChg>
      <pc:sldChg chg="del">
        <pc:chgData name="Terry Hooper" userId="1e380d44-df03-41b5-9985-8ca1e25ad993" providerId="ADAL" clId="{22E79C65-BA14-48ED-82A3-81A1FAB4F5E8}" dt="2024-01-11T20:11:19.808" v="796" actId="47"/>
        <pc:sldMkLst>
          <pc:docMk/>
          <pc:sldMk cId="617259444" sldId="455"/>
        </pc:sldMkLst>
      </pc:sldChg>
      <pc:sldChg chg="modSp add del mod">
        <pc:chgData name="Terry Hooper" userId="1e380d44-df03-41b5-9985-8ca1e25ad993" providerId="ADAL" clId="{22E79C65-BA14-48ED-82A3-81A1FAB4F5E8}" dt="2024-01-11T20:24:53.580" v="1041" actId="2696"/>
        <pc:sldMkLst>
          <pc:docMk/>
          <pc:sldMk cId="206252051" sldId="456"/>
        </pc:sldMkLst>
        <pc:spChg chg="mod">
          <ac:chgData name="Terry Hooper" userId="1e380d44-df03-41b5-9985-8ca1e25ad993" providerId="ADAL" clId="{22E79C65-BA14-48ED-82A3-81A1FAB4F5E8}" dt="2024-01-11T19:57:14.632" v="353" actId="20577"/>
          <ac:spMkLst>
            <pc:docMk/>
            <pc:sldMk cId="206252051" sldId="456"/>
            <ac:spMk id="12291" creationId="{00000000-0000-0000-0000-000000000000}"/>
          </ac:spMkLst>
        </pc:spChg>
        <pc:spChg chg="mod">
          <ac:chgData name="Terry Hooper" userId="1e380d44-df03-41b5-9985-8ca1e25ad993" providerId="ADAL" clId="{22E79C65-BA14-48ED-82A3-81A1FAB4F5E8}" dt="2024-01-11T19:55:47.919" v="197" actId="20577"/>
          <ac:spMkLst>
            <pc:docMk/>
            <pc:sldMk cId="206252051" sldId="456"/>
            <ac:spMk id="16386" creationId="{00000000-0000-0000-0000-000000000000}"/>
          </ac:spMkLst>
        </pc:spChg>
      </pc:sldChg>
      <pc:sldChg chg="modSp add mod modAnim modNotesTx">
        <pc:chgData name="Terry Hooper" userId="1e380d44-df03-41b5-9985-8ca1e25ad993" providerId="ADAL" clId="{22E79C65-BA14-48ED-82A3-81A1FAB4F5E8}" dt="2024-01-12T01:33:06.113" v="14146"/>
        <pc:sldMkLst>
          <pc:docMk/>
          <pc:sldMk cId="3404716155" sldId="457"/>
        </pc:sldMkLst>
        <pc:spChg chg="mod">
          <ac:chgData name="Terry Hooper" userId="1e380d44-df03-41b5-9985-8ca1e25ad993" providerId="ADAL" clId="{22E79C65-BA14-48ED-82A3-81A1FAB4F5E8}" dt="2024-01-12T00:54:15.041" v="13082" actId="20577"/>
          <ac:spMkLst>
            <pc:docMk/>
            <pc:sldMk cId="3404716155" sldId="457"/>
            <ac:spMk id="12291" creationId="{00000000-0000-0000-0000-000000000000}"/>
          </ac:spMkLst>
        </pc:spChg>
        <pc:spChg chg="mod">
          <ac:chgData name="Terry Hooper" userId="1e380d44-df03-41b5-9985-8ca1e25ad993" providerId="ADAL" clId="{22E79C65-BA14-48ED-82A3-81A1FAB4F5E8}" dt="2024-01-11T20:26:18.833" v="1054" actId="20577"/>
          <ac:spMkLst>
            <pc:docMk/>
            <pc:sldMk cId="3404716155" sldId="457"/>
            <ac:spMk id="16386" creationId="{00000000-0000-0000-0000-000000000000}"/>
          </ac:spMkLst>
        </pc:spChg>
      </pc:sldChg>
      <pc:sldChg chg="modSp add mod modAnim modNotesTx">
        <pc:chgData name="Terry Hooper" userId="1e380d44-df03-41b5-9985-8ca1e25ad993" providerId="ADAL" clId="{22E79C65-BA14-48ED-82A3-81A1FAB4F5E8}" dt="2024-01-12T01:34:31.840" v="14150"/>
        <pc:sldMkLst>
          <pc:docMk/>
          <pc:sldMk cId="2243304991" sldId="458"/>
        </pc:sldMkLst>
        <pc:spChg chg="mod">
          <ac:chgData name="Terry Hooper" userId="1e380d44-df03-41b5-9985-8ca1e25ad993" providerId="ADAL" clId="{22E79C65-BA14-48ED-82A3-81A1FAB4F5E8}" dt="2024-01-12T01:17:17.272" v="13335" actId="27636"/>
          <ac:spMkLst>
            <pc:docMk/>
            <pc:sldMk cId="2243304991" sldId="458"/>
            <ac:spMk id="12291" creationId="{00000000-0000-0000-0000-000000000000}"/>
          </ac:spMkLst>
        </pc:spChg>
        <pc:spChg chg="mod">
          <ac:chgData name="Terry Hooper" userId="1e380d44-df03-41b5-9985-8ca1e25ad993" providerId="ADAL" clId="{22E79C65-BA14-48ED-82A3-81A1FAB4F5E8}" dt="2024-01-11T20:30:50.778" v="1143" actId="20577"/>
          <ac:spMkLst>
            <pc:docMk/>
            <pc:sldMk cId="2243304991" sldId="458"/>
            <ac:spMk id="16386" creationId="{00000000-0000-0000-0000-000000000000}"/>
          </ac:spMkLst>
        </pc:spChg>
      </pc:sldChg>
      <pc:sldChg chg="modSp add mod modAnim modNotesTx">
        <pc:chgData name="Terry Hooper" userId="1e380d44-df03-41b5-9985-8ca1e25ad993" providerId="ADAL" clId="{22E79C65-BA14-48ED-82A3-81A1FAB4F5E8}" dt="2024-01-12T02:23:49.830" v="14264" actId="6549"/>
        <pc:sldMkLst>
          <pc:docMk/>
          <pc:sldMk cId="2497289586" sldId="459"/>
        </pc:sldMkLst>
        <pc:spChg chg="mod">
          <ac:chgData name="Terry Hooper" userId="1e380d44-df03-41b5-9985-8ca1e25ad993" providerId="ADAL" clId="{22E79C65-BA14-48ED-82A3-81A1FAB4F5E8}" dt="2024-01-11T22:26:34.036" v="3199" actId="20577"/>
          <ac:spMkLst>
            <pc:docMk/>
            <pc:sldMk cId="2497289586" sldId="459"/>
            <ac:spMk id="12291" creationId="{00000000-0000-0000-0000-000000000000}"/>
          </ac:spMkLst>
        </pc:spChg>
        <pc:spChg chg="mod">
          <ac:chgData name="Terry Hooper" userId="1e380d44-df03-41b5-9985-8ca1e25ad993" providerId="ADAL" clId="{22E79C65-BA14-48ED-82A3-81A1FAB4F5E8}" dt="2024-01-11T20:26:23.659" v="1059" actId="20577"/>
          <ac:spMkLst>
            <pc:docMk/>
            <pc:sldMk cId="2497289586" sldId="459"/>
            <ac:spMk id="16386" creationId="{00000000-0000-0000-0000-000000000000}"/>
          </ac:spMkLst>
        </pc:spChg>
      </pc:sldChg>
      <pc:sldChg chg="modSp add mod modAnim modNotesTx">
        <pc:chgData name="Terry Hooper" userId="1e380d44-df03-41b5-9985-8ca1e25ad993" providerId="ADAL" clId="{22E79C65-BA14-48ED-82A3-81A1FAB4F5E8}" dt="2024-01-12T02:30:50.203" v="14265" actId="6549"/>
        <pc:sldMkLst>
          <pc:docMk/>
          <pc:sldMk cId="37845515" sldId="460"/>
        </pc:sldMkLst>
        <pc:spChg chg="mod">
          <ac:chgData name="Terry Hooper" userId="1e380d44-df03-41b5-9985-8ca1e25ad993" providerId="ADAL" clId="{22E79C65-BA14-48ED-82A3-81A1FAB4F5E8}" dt="2024-01-11T23:50:17.239" v="10766" actId="20577"/>
          <ac:spMkLst>
            <pc:docMk/>
            <pc:sldMk cId="37845515" sldId="460"/>
            <ac:spMk id="12291" creationId="{00000000-0000-0000-0000-000000000000}"/>
          </ac:spMkLst>
        </pc:spChg>
        <pc:spChg chg="mod">
          <ac:chgData name="Terry Hooper" userId="1e380d44-df03-41b5-9985-8ca1e25ad993" providerId="ADAL" clId="{22E79C65-BA14-48ED-82A3-81A1FAB4F5E8}" dt="2024-01-11T20:26:27.993" v="1064" actId="20577"/>
          <ac:spMkLst>
            <pc:docMk/>
            <pc:sldMk cId="37845515" sldId="460"/>
            <ac:spMk id="16386" creationId="{00000000-0000-0000-0000-000000000000}"/>
          </ac:spMkLst>
        </pc:spChg>
      </pc:sldChg>
      <pc:sldChg chg="modSp add mod modAnim">
        <pc:chgData name="Terry Hooper" userId="1e380d44-df03-41b5-9985-8ca1e25ad993" providerId="ADAL" clId="{22E79C65-BA14-48ED-82A3-81A1FAB4F5E8}" dt="2024-01-12T01:46:58.538" v="14261"/>
        <pc:sldMkLst>
          <pc:docMk/>
          <pc:sldMk cId="1454204733" sldId="461"/>
        </pc:sldMkLst>
        <pc:spChg chg="mod">
          <ac:chgData name="Terry Hooper" userId="1e380d44-df03-41b5-9985-8ca1e25ad993" providerId="ADAL" clId="{22E79C65-BA14-48ED-82A3-81A1FAB4F5E8}" dt="2024-01-11T20:13:57.144" v="855" actId="6549"/>
          <ac:spMkLst>
            <pc:docMk/>
            <pc:sldMk cId="1454204733" sldId="461"/>
            <ac:spMk id="5" creationId="{C5EA3317-772E-367F-72F8-F5A4F27D22BE}"/>
          </ac:spMkLst>
        </pc:spChg>
        <pc:spChg chg="mod">
          <ac:chgData name="Terry Hooper" userId="1e380d44-df03-41b5-9985-8ca1e25ad993" providerId="ADAL" clId="{22E79C65-BA14-48ED-82A3-81A1FAB4F5E8}" dt="2024-01-12T01:46:25.894" v="14252" actId="20577"/>
          <ac:spMkLst>
            <pc:docMk/>
            <pc:sldMk cId="1454204733" sldId="461"/>
            <ac:spMk id="6" creationId="{86722F06-D3FD-E964-392B-F5FF2CF755E0}"/>
          </ac:spMkLst>
        </pc:spChg>
      </pc:sldChg>
    </pc:docChg>
  </pc:docChgLst>
  <pc:docChgLst>
    <pc:chgData name="Terry Hooper" userId="1e380d44-df03-41b5-9985-8ca1e25ad993" providerId="ADAL" clId="{F9E2E6F5-6901-4F6B-A290-B81F246A9866}"/>
    <pc:docChg chg="undo redo custSel addSld delSld modSld sldOrd modMainMaster">
      <pc:chgData name="Terry Hooper" userId="1e380d44-df03-41b5-9985-8ca1e25ad993" providerId="ADAL" clId="{F9E2E6F5-6901-4F6B-A290-B81F246A9866}" dt="2023-12-06T21:25:02.354" v="12152" actId="207"/>
      <pc:docMkLst>
        <pc:docMk/>
      </pc:docMkLst>
      <pc:sldChg chg="modSp mod">
        <pc:chgData name="Terry Hooper" userId="1e380d44-df03-41b5-9985-8ca1e25ad993" providerId="ADAL" clId="{F9E2E6F5-6901-4F6B-A290-B81F246A9866}" dt="2023-12-06T04:23:54.669" v="7474" actId="20577"/>
        <pc:sldMkLst>
          <pc:docMk/>
          <pc:sldMk cId="0" sldId="256"/>
        </pc:sldMkLst>
        <pc:spChg chg="mod">
          <ac:chgData name="Terry Hooper" userId="1e380d44-df03-41b5-9985-8ca1e25ad993" providerId="ADAL" clId="{F9E2E6F5-6901-4F6B-A290-B81F246A9866}" dt="2023-12-06T04:23:25.136" v="7460" actId="20577"/>
          <ac:spMkLst>
            <pc:docMk/>
            <pc:sldMk cId="0" sldId="256"/>
            <ac:spMk id="12291" creationId="{00000000-0000-0000-0000-000000000000}"/>
          </ac:spMkLst>
        </pc:spChg>
        <pc:spChg chg="mod">
          <ac:chgData name="Terry Hooper" userId="1e380d44-df03-41b5-9985-8ca1e25ad993" providerId="ADAL" clId="{F9E2E6F5-6901-4F6B-A290-B81F246A9866}" dt="2023-12-06T04:23:54.669" v="7474" actId="20577"/>
          <ac:spMkLst>
            <pc:docMk/>
            <pc:sldMk cId="0" sldId="256"/>
            <ac:spMk id="12292" creationId="{00000000-0000-0000-0000-000000000000}"/>
          </ac:spMkLst>
        </pc:spChg>
      </pc:sldChg>
      <pc:sldChg chg="del">
        <pc:chgData name="Terry Hooper" userId="1e380d44-df03-41b5-9985-8ca1e25ad993" providerId="ADAL" clId="{F9E2E6F5-6901-4F6B-A290-B81F246A9866}" dt="2023-12-06T04:48:04.289" v="7985" actId="47"/>
        <pc:sldMkLst>
          <pc:docMk/>
          <pc:sldMk cId="0" sldId="257"/>
        </pc:sldMkLst>
      </pc:sldChg>
      <pc:sldChg chg="modSp mod ord modAnim">
        <pc:chgData name="Terry Hooper" userId="1e380d44-df03-41b5-9985-8ca1e25ad993" providerId="ADAL" clId="{F9E2E6F5-6901-4F6B-A290-B81F246A9866}" dt="2023-12-06T19:59:17.545" v="11571"/>
        <pc:sldMkLst>
          <pc:docMk/>
          <pc:sldMk cId="0" sldId="259"/>
        </pc:sldMkLst>
        <pc:spChg chg="mod">
          <ac:chgData name="Terry Hooper" userId="1e380d44-df03-41b5-9985-8ca1e25ad993" providerId="ADAL" clId="{F9E2E6F5-6901-4F6B-A290-B81F246A9866}" dt="2023-12-06T05:10:18.473" v="8208" actId="114"/>
          <ac:spMkLst>
            <pc:docMk/>
            <pc:sldMk cId="0" sldId="259"/>
            <ac:spMk id="12291" creationId="{00000000-0000-0000-0000-000000000000}"/>
          </ac:spMkLst>
        </pc:spChg>
        <pc:spChg chg="mod">
          <ac:chgData name="Terry Hooper" userId="1e380d44-df03-41b5-9985-8ca1e25ad993" providerId="ADAL" clId="{F9E2E6F5-6901-4F6B-A290-B81F246A9866}" dt="2023-12-05T02:43:52.361" v="4833" actId="20577"/>
          <ac:spMkLst>
            <pc:docMk/>
            <pc:sldMk cId="0" sldId="259"/>
            <ac:spMk id="16386" creationId="{00000000-0000-0000-0000-000000000000}"/>
          </ac:spMkLst>
        </pc:spChg>
      </pc:sldChg>
      <pc:sldChg chg="del">
        <pc:chgData name="Terry Hooper" userId="1e380d44-df03-41b5-9985-8ca1e25ad993" providerId="ADAL" clId="{F9E2E6F5-6901-4F6B-A290-B81F246A9866}" dt="2023-12-06T04:48:04.289" v="7985" actId="47"/>
        <pc:sldMkLst>
          <pc:docMk/>
          <pc:sldMk cId="0" sldId="277"/>
        </pc:sldMkLst>
      </pc:sldChg>
      <pc:sldChg chg="del">
        <pc:chgData name="Terry Hooper" userId="1e380d44-df03-41b5-9985-8ca1e25ad993" providerId="ADAL" clId="{F9E2E6F5-6901-4F6B-A290-B81F246A9866}" dt="2023-12-06T04:48:04.289" v="7985" actId="47"/>
        <pc:sldMkLst>
          <pc:docMk/>
          <pc:sldMk cId="0" sldId="279"/>
        </pc:sldMkLst>
      </pc:sldChg>
      <pc:sldChg chg="del">
        <pc:chgData name="Terry Hooper" userId="1e380d44-df03-41b5-9985-8ca1e25ad993" providerId="ADAL" clId="{F9E2E6F5-6901-4F6B-A290-B81F246A9866}" dt="2023-12-06T04:48:04.289" v="7985" actId="47"/>
        <pc:sldMkLst>
          <pc:docMk/>
          <pc:sldMk cId="0" sldId="280"/>
        </pc:sldMkLst>
      </pc:sldChg>
      <pc:sldChg chg="del">
        <pc:chgData name="Terry Hooper" userId="1e380d44-df03-41b5-9985-8ca1e25ad993" providerId="ADAL" clId="{F9E2E6F5-6901-4F6B-A290-B81F246A9866}" dt="2023-12-06T04:48:04.289" v="7985" actId="47"/>
        <pc:sldMkLst>
          <pc:docMk/>
          <pc:sldMk cId="1611431319" sldId="281"/>
        </pc:sldMkLst>
      </pc:sldChg>
      <pc:sldChg chg="del">
        <pc:chgData name="Terry Hooper" userId="1e380d44-df03-41b5-9985-8ca1e25ad993" providerId="ADAL" clId="{F9E2E6F5-6901-4F6B-A290-B81F246A9866}" dt="2023-12-06T04:48:04.289" v="7985" actId="47"/>
        <pc:sldMkLst>
          <pc:docMk/>
          <pc:sldMk cId="0" sldId="316"/>
        </pc:sldMkLst>
      </pc:sldChg>
      <pc:sldChg chg="del">
        <pc:chgData name="Terry Hooper" userId="1e380d44-df03-41b5-9985-8ca1e25ad993" providerId="ADAL" clId="{F9E2E6F5-6901-4F6B-A290-B81F246A9866}" dt="2023-12-06T04:48:04.289" v="7985" actId="47"/>
        <pc:sldMkLst>
          <pc:docMk/>
          <pc:sldMk cId="0" sldId="317"/>
        </pc:sldMkLst>
      </pc:sldChg>
      <pc:sldChg chg="del">
        <pc:chgData name="Terry Hooper" userId="1e380d44-df03-41b5-9985-8ca1e25ad993" providerId="ADAL" clId="{F9E2E6F5-6901-4F6B-A290-B81F246A9866}" dt="2023-12-06T04:48:04.289" v="7985" actId="47"/>
        <pc:sldMkLst>
          <pc:docMk/>
          <pc:sldMk cId="0" sldId="322"/>
        </pc:sldMkLst>
      </pc:sldChg>
      <pc:sldChg chg="del">
        <pc:chgData name="Terry Hooper" userId="1e380d44-df03-41b5-9985-8ca1e25ad993" providerId="ADAL" clId="{F9E2E6F5-6901-4F6B-A290-B81F246A9866}" dt="2023-12-06T04:48:04.289" v="7985" actId="47"/>
        <pc:sldMkLst>
          <pc:docMk/>
          <pc:sldMk cId="0" sldId="323"/>
        </pc:sldMkLst>
      </pc:sldChg>
      <pc:sldChg chg="del">
        <pc:chgData name="Terry Hooper" userId="1e380d44-df03-41b5-9985-8ca1e25ad993" providerId="ADAL" clId="{F9E2E6F5-6901-4F6B-A290-B81F246A9866}" dt="2023-12-06T04:48:04.289" v="7985" actId="47"/>
        <pc:sldMkLst>
          <pc:docMk/>
          <pc:sldMk cId="0" sldId="325"/>
        </pc:sldMkLst>
      </pc:sldChg>
      <pc:sldChg chg="del">
        <pc:chgData name="Terry Hooper" userId="1e380d44-df03-41b5-9985-8ca1e25ad993" providerId="ADAL" clId="{F9E2E6F5-6901-4F6B-A290-B81F246A9866}" dt="2023-12-06T04:48:04.289" v="7985" actId="47"/>
        <pc:sldMkLst>
          <pc:docMk/>
          <pc:sldMk cId="0" sldId="328"/>
        </pc:sldMkLst>
      </pc:sldChg>
      <pc:sldChg chg="addSp delSp modSp mod setBg modClrScheme delDesignElem chgLayout">
        <pc:chgData name="Terry Hooper" userId="1e380d44-df03-41b5-9985-8ca1e25ad993" providerId="ADAL" clId="{F9E2E6F5-6901-4F6B-A290-B81F246A9866}" dt="2023-12-06T20:19:58.677" v="11667" actId="700"/>
        <pc:sldMkLst>
          <pc:docMk/>
          <pc:sldMk cId="0" sldId="339"/>
        </pc:sldMkLst>
        <pc:spChg chg="del mod">
          <ac:chgData name="Terry Hooper" userId="1e380d44-df03-41b5-9985-8ca1e25ad993" providerId="ADAL" clId="{F9E2E6F5-6901-4F6B-A290-B81F246A9866}" dt="2023-12-06T19:26:00.722" v="11181" actId="700"/>
          <ac:spMkLst>
            <pc:docMk/>
            <pc:sldMk cId="0" sldId="339"/>
            <ac:spMk id="2" creationId="{00000000-0000-0000-0000-000000000000}"/>
          </ac:spMkLst>
        </pc:spChg>
        <pc:spChg chg="add mod">
          <ac:chgData name="Terry Hooper" userId="1e380d44-df03-41b5-9985-8ca1e25ad993" providerId="ADAL" clId="{F9E2E6F5-6901-4F6B-A290-B81F246A9866}" dt="2023-12-06T20:19:41.842" v="11666" actId="26606"/>
          <ac:spMkLst>
            <pc:docMk/>
            <pc:sldMk cId="0" sldId="339"/>
            <ac:spMk id="4" creationId="{9506322F-BD13-1C8D-C62C-FCC72D5E4F7B}"/>
          </ac:spMkLst>
        </pc:spChg>
        <pc:spChg chg="add del">
          <ac:chgData name="Terry Hooper" userId="1e380d44-df03-41b5-9985-8ca1e25ad993" providerId="ADAL" clId="{F9E2E6F5-6901-4F6B-A290-B81F246A9866}" dt="2023-12-06T20:19:58.677" v="11667" actId="700"/>
          <ac:spMkLst>
            <pc:docMk/>
            <pc:sldMk cId="0" sldId="339"/>
            <ac:spMk id="9" creationId="{FFD48BC7-DC40-47DE-87EE-9F4B6ECB9ABB}"/>
          </ac:spMkLst>
        </pc:spChg>
        <pc:spChg chg="add del">
          <ac:chgData name="Terry Hooper" userId="1e380d44-df03-41b5-9985-8ca1e25ad993" providerId="ADAL" clId="{F9E2E6F5-6901-4F6B-A290-B81F246A9866}" dt="2023-12-06T20:19:58.677" v="11667" actId="700"/>
          <ac:spMkLst>
            <pc:docMk/>
            <pc:sldMk cId="0" sldId="339"/>
            <ac:spMk id="11" creationId="{E502BBC7-2C76-46F3-BC24-5985BC13DB88}"/>
          </ac:spMkLst>
        </pc:spChg>
        <pc:spChg chg="add del">
          <ac:chgData name="Terry Hooper" userId="1e380d44-df03-41b5-9985-8ca1e25ad993" providerId="ADAL" clId="{F9E2E6F5-6901-4F6B-A290-B81F246A9866}" dt="2023-12-06T20:19:58.677" v="11667" actId="700"/>
          <ac:spMkLst>
            <pc:docMk/>
            <pc:sldMk cId="0" sldId="339"/>
            <ac:spMk id="13" creationId="{C7F28D52-2A5F-4D23-81AE-7CB8B591C7AF}"/>
          </ac:spMkLst>
        </pc:spChg>
        <pc:spChg chg="add del">
          <ac:chgData name="Terry Hooper" userId="1e380d44-df03-41b5-9985-8ca1e25ad993" providerId="ADAL" clId="{F9E2E6F5-6901-4F6B-A290-B81F246A9866}" dt="2023-12-06T20:19:58.677" v="11667" actId="700"/>
          <ac:spMkLst>
            <pc:docMk/>
            <pc:sldMk cId="0" sldId="339"/>
            <ac:spMk id="15" creationId="{3629484E-3792-4B3D-89AD-7C8A1ED0E0D4}"/>
          </ac:spMkLst>
        </pc:spChg>
        <pc:spChg chg="del mod">
          <ac:chgData name="Terry Hooper" userId="1e380d44-df03-41b5-9985-8ca1e25ad993" providerId="ADAL" clId="{F9E2E6F5-6901-4F6B-A290-B81F246A9866}" dt="2023-12-06T19:26:00.722" v="11181" actId="700"/>
          <ac:spMkLst>
            <pc:docMk/>
            <pc:sldMk cId="0" sldId="339"/>
            <ac:spMk id="161794" creationId="{00000000-0000-0000-0000-000000000000}"/>
          </ac:spMkLst>
        </pc:spChg>
      </pc:sldChg>
      <pc:sldChg chg="del">
        <pc:chgData name="Terry Hooper" userId="1e380d44-df03-41b5-9985-8ca1e25ad993" providerId="ADAL" clId="{F9E2E6F5-6901-4F6B-A290-B81F246A9866}" dt="2023-12-06T04:48:04.289" v="7985" actId="47"/>
        <pc:sldMkLst>
          <pc:docMk/>
          <pc:sldMk cId="0" sldId="342"/>
        </pc:sldMkLst>
      </pc:sldChg>
      <pc:sldChg chg="del">
        <pc:chgData name="Terry Hooper" userId="1e380d44-df03-41b5-9985-8ca1e25ad993" providerId="ADAL" clId="{F9E2E6F5-6901-4F6B-A290-B81F246A9866}" dt="2023-12-06T04:48:04.289" v="7985" actId="47"/>
        <pc:sldMkLst>
          <pc:docMk/>
          <pc:sldMk cId="0" sldId="350"/>
        </pc:sldMkLst>
      </pc:sldChg>
      <pc:sldChg chg="del">
        <pc:chgData name="Terry Hooper" userId="1e380d44-df03-41b5-9985-8ca1e25ad993" providerId="ADAL" clId="{F9E2E6F5-6901-4F6B-A290-B81F246A9866}" dt="2023-12-06T04:48:04.289" v="7985" actId="47"/>
        <pc:sldMkLst>
          <pc:docMk/>
          <pc:sldMk cId="0" sldId="352"/>
        </pc:sldMkLst>
      </pc:sldChg>
      <pc:sldChg chg="del">
        <pc:chgData name="Terry Hooper" userId="1e380d44-df03-41b5-9985-8ca1e25ad993" providerId="ADAL" clId="{F9E2E6F5-6901-4F6B-A290-B81F246A9866}" dt="2023-12-06T04:48:04.289" v="7985" actId="47"/>
        <pc:sldMkLst>
          <pc:docMk/>
          <pc:sldMk cId="0" sldId="355"/>
        </pc:sldMkLst>
      </pc:sldChg>
      <pc:sldChg chg="del">
        <pc:chgData name="Terry Hooper" userId="1e380d44-df03-41b5-9985-8ca1e25ad993" providerId="ADAL" clId="{F9E2E6F5-6901-4F6B-A290-B81F246A9866}" dt="2023-12-06T04:48:04.289" v="7985" actId="47"/>
        <pc:sldMkLst>
          <pc:docMk/>
          <pc:sldMk cId="0" sldId="356"/>
        </pc:sldMkLst>
      </pc:sldChg>
      <pc:sldChg chg="del">
        <pc:chgData name="Terry Hooper" userId="1e380d44-df03-41b5-9985-8ca1e25ad993" providerId="ADAL" clId="{F9E2E6F5-6901-4F6B-A290-B81F246A9866}" dt="2023-12-06T04:48:04.289" v="7985" actId="47"/>
        <pc:sldMkLst>
          <pc:docMk/>
          <pc:sldMk cId="0" sldId="367"/>
        </pc:sldMkLst>
      </pc:sldChg>
      <pc:sldChg chg="del">
        <pc:chgData name="Terry Hooper" userId="1e380d44-df03-41b5-9985-8ca1e25ad993" providerId="ADAL" clId="{F9E2E6F5-6901-4F6B-A290-B81F246A9866}" dt="2023-12-06T04:48:04.289" v="7985" actId="47"/>
        <pc:sldMkLst>
          <pc:docMk/>
          <pc:sldMk cId="0" sldId="368"/>
        </pc:sldMkLst>
      </pc:sldChg>
      <pc:sldChg chg="del">
        <pc:chgData name="Terry Hooper" userId="1e380d44-df03-41b5-9985-8ca1e25ad993" providerId="ADAL" clId="{F9E2E6F5-6901-4F6B-A290-B81F246A9866}" dt="2023-12-06T04:48:04.289" v="7985" actId="47"/>
        <pc:sldMkLst>
          <pc:docMk/>
          <pc:sldMk cId="0" sldId="370"/>
        </pc:sldMkLst>
      </pc:sldChg>
      <pc:sldChg chg="del">
        <pc:chgData name="Terry Hooper" userId="1e380d44-df03-41b5-9985-8ca1e25ad993" providerId="ADAL" clId="{F9E2E6F5-6901-4F6B-A290-B81F246A9866}" dt="2023-12-06T04:48:04.289" v="7985" actId="47"/>
        <pc:sldMkLst>
          <pc:docMk/>
          <pc:sldMk cId="0" sldId="375"/>
        </pc:sldMkLst>
      </pc:sldChg>
      <pc:sldChg chg="del">
        <pc:chgData name="Terry Hooper" userId="1e380d44-df03-41b5-9985-8ca1e25ad993" providerId="ADAL" clId="{F9E2E6F5-6901-4F6B-A290-B81F246A9866}" dt="2023-12-06T04:48:04.289" v="7985" actId="47"/>
        <pc:sldMkLst>
          <pc:docMk/>
          <pc:sldMk cId="0" sldId="381"/>
        </pc:sldMkLst>
      </pc:sldChg>
      <pc:sldChg chg="del">
        <pc:chgData name="Terry Hooper" userId="1e380d44-df03-41b5-9985-8ca1e25ad993" providerId="ADAL" clId="{F9E2E6F5-6901-4F6B-A290-B81F246A9866}" dt="2023-12-06T04:48:04.289" v="7985" actId="47"/>
        <pc:sldMkLst>
          <pc:docMk/>
          <pc:sldMk cId="0" sldId="383"/>
        </pc:sldMkLst>
      </pc:sldChg>
      <pc:sldChg chg="del">
        <pc:chgData name="Terry Hooper" userId="1e380d44-df03-41b5-9985-8ca1e25ad993" providerId="ADAL" clId="{F9E2E6F5-6901-4F6B-A290-B81F246A9866}" dt="2023-12-06T04:48:04.289" v="7985" actId="47"/>
        <pc:sldMkLst>
          <pc:docMk/>
          <pc:sldMk cId="0" sldId="384"/>
        </pc:sldMkLst>
      </pc:sldChg>
      <pc:sldChg chg="del">
        <pc:chgData name="Terry Hooper" userId="1e380d44-df03-41b5-9985-8ca1e25ad993" providerId="ADAL" clId="{F9E2E6F5-6901-4F6B-A290-B81F246A9866}" dt="2023-12-06T04:48:04.289" v="7985" actId="47"/>
        <pc:sldMkLst>
          <pc:docMk/>
          <pc:sldMk cId="881173164" sldId="416"/>
        </pc:sldMkLst>
      </pc:sldChg>
      <pc:sldChg chg="modSp mod modAnim">
        <pc:chgData name="Terry Hooper" userId="1e380d44-df03-41b5-9985-8ca1e25ad993" providerId="ADAL" clId="{F9E2E6F5-6901-4F6B-A290-B81F246A9866}" dt="2023-12-06T20:03:57.095" v="11577"/>
        <pc:sldMkLst>
          <pc:docMk/>
          <pc:sldMk cId="4042464478" sldId="418"/>
        </pc:sldMkLst>
        <pc:spChg chg="mod">
          <ac:chgData name="Terry Hooper" userId="1e380d44-df03-41b5-9985-8ca1e25ad993" providerId="ADAL" clId="{F9E2E6F5-6901-4F6B-A290-B81F246A9866}" dt="2023-12-05T04:23:29.360" v="6483" actId="20577"/>
          <ac:spMkLst>
            <pc:docMk/>
            <pc:sldMk cId="4042464478" sldId="418"/>
            <ac:spMk id="5" creationId="{C5EA3317-772E-367F-72F8-F5A4F27D22BE}"/>
          </ac:spMkLst>
        </pc:spChg>
        <pc:spChg chg="mod">
          <ac:chgData name="Terry Hooper" userId="1e380d44-df03-41b5-9985-8ca1e25ad993" providerId="ADAL" clId="{F9E2E6F5-6901-4F6B-A290-B81F246A9866}" dt="2023-12-06T18:06:54.793" v="8815" actId="20577"/>
          <ac:spMkLst>
            <pc:docMk/>
            <pc:sldMk cId="4042464478" sldId="418"/>
            <ac:spMk id="6" creationId="{86722F06-D3FD-E964-392B-F5FF2CF755E0}"/>
          </ac:spMkLst>
        </pc:spChg>
      </pc:sldChg>
      <pc:sldChg chg="modSp mod modAnim">
        <pc:chgData name="Terry Hooper" userId="1e380d44-df03-41b5-9985-8ca1e25ad993" providerId="ADAL" clId="{F9E2E6F5-6901-4F6B-A290-B81F246A9866}" dt="2023-12-06T20:07:04.100" v="11593"/>
        <pc:sldMkLst>
          <pc:docMk/>
          <pc:sldMk cId="4272246582" sldId="419"/>
        </pc:sldMkLst>
        <pc:spChg chg="mod">
          <ac:chgData name="Terry Hooper" userId="1e380d44-df03-41b5-9985-8ca1e25ad993" providerId="ADAL" clId="{F9E2E6F5-6901-4F6B-A290-B81F246A9866}" dt="2023-12-05T04:22:02.482" v="6428" actId="6549"/>
          <ac:spMkLst>
            <pc:docMk/>
            <pc:sldMk cId="4272246582" sldId="419"/>
            <ac:spMk id="5" creationId="{C5EA3317-772E-367F-72F8-F5A4F27D22BE}"/>
          </ac:spMkLst>
        </pc:spChg>
        <pc:spChg chg="mod">
          <ac:chgData name="Terry Hooper" userId="1e380d44-df03-41b5-9985-8ca1e25ad993" providerId="ADAL" clId="{F9E2E6F5-6901-4F6B-A290-B81F246A9866}" dt="2023-12-06T18:27:10.681" v="8966" actId="20577"/>
          <ac:spMkLst>
            <pc:docMk/>
            <pc:sldMk cId="4272246582" sldId="419"/>
            <ac:spMk id="6" creationId="{86722F06-D3FD-E964-392B-F5FF2CF755E0}"/>
          </ac:spMkLst>
        </pc:spChg>
      </pc:sldChg>
      <pc:sldChg chg="modSp mod ord modAnim">
        <pc:chgData name="Terry Hooper" userId="1e380d44-df03-41b5-9985-8ca1e25ad993" providerId="ADAL" clId="{F9E2E6F5-6901-4F6B-A290-B81F246A9866}" dt="2023-12-06T20:14:34.260" v="11639"/>
        <pc:sldMkLst>
          <pc:docMk/>
          <pc:sldMk cId="2274684516" sldId="420"/>
        </pc:sldMkLst>
        <pc:spChg chg="mod">
          <ac:chgData name="Terry Hooper" userId="1e380d44-df03-41b5-9985-8ca1e25ad993" providerId="ADAL" clId="{F9E2E6F5-6901-4F6B-A290-B81F246A9866}" dt="2023-12-06T18:47:29.795" v="9645" actId="6549"/>
          <ac:spMkLst>
            <pc:docMk/>
            <pc:sldMk cId="2274684516" sldId="420"/>
            <ac:spMk id="5" creationId="{C5EA3317-772E-367F-72F8-F5A4F27D22BE}"/>
          </ac:spMkLst>
        </pc:spChg>
        <pc:spChg chg="mod">
          <ac:chgData name="Terry Hooper" userId="1e380d44-df03-41b5-9985-8ca1e25ad993" providerId="ADAL" clId="{F9E2E6F5-6901-4F6B-A290-B81F246A9866}" dt="2023-12-06T18:55:53.485" v="10091" actId="20577"/>
          <ac:spMkLst>
            <pc:docMk/>
            <pc:sldMk cId="2274684516" sldId="420"/>
            <ac:spMk id="6" creationId="{86722F06-D3FD-E964-392B-F5FF2CF755E0}"/>
          </ac:spMkLst>
        </pc:spChg>
      </pc:sldChg>
      <pc:sldChg chg="modSp mod ord modAnim">
        <pc:chgData name="Terry Hooper" userId="1e380d44-df03-41b5-9985-8ca1e25ad993" providerId="ADAL" clId="{F9E2E6F5-6901-4F6B-A290-B81F246A9866}" dt="2023-12-06T20:16:44.098" v="11657"/>
        <pc:sldMkLst>
          <pc:docMk/>
          <pc:sldMk cId="2418275535" sldId="421"/>
        </pc:sldMkLst>
        <pc:spChg chg="mod">
          <ac:chgData name="Terry Hooper" userId="1e380d44-df03-41b5-9985-8ca1e25ad993" providerId="ADAL" clId="{F9E2E6F5-6901-4F6B-A290-B81F246A9866}" dt="2023-12-06T18:58:00.936" v="10120" actId="20577"/>
          <ac:spMkLst>
            <pc:docMk/>
            <pc:sldMk cId="2418275535" sldId="421"/>
            <ac:spMk id="5" creationId="{C5EA3317-772E-367F-72F8-F5A4F27D22BE}"/>
          </ac:spMkLst>
        </pc:spChg>
        <pc:spChg chg="mod">
          <ac:chgData name="Terry Hooper" userId="1e380d44-df03-41b5-9985-8ca1e25ad993" providerId="ADAL" clId="{F9E2E6F5-6901-4F6B-A290-B81F246A9866}" dt="2023-12-06T19:17:46.810" v="10866" actId="403"/>
          <ac:spMkLst>
            <pc:docMk/>
            <pc:sldMk cId="2418275535" sldId="421"/>
            <ac:spMk id="6" creationId="{86722F06-D3FD-E964-392B-F5FF2CF755E0}"/>
          </ac:spMkLst>
        </pc:spChg>
      </pc:sldChg>
      <pc:sldChg chg="modSp mod ord modAnim">
        <pc:chgData name="Terry Hooper" userId="1e380d44-df03-41b5-9985-8ca1e25ad993" providerId="ADAL" clId="{F9E2E6F5-6901-4F6B-A290-B81F246A9866}" dt="2023-12-06T20:15:26.443" v="11646"/>
        <pc:sldMkLst>
          <pc:docMk/>
          <pc:sldMk cId="2677156139" sldId="422"/>
        </pc:sldMkLst>
        <pc:spChg chg="mod">
          <ac:chgData name="Terry Hooper" userId="1e380d44-df03-41b5-9985-8ca1e25ad993" providerId="ADAL" clId="{F9E2E6F5-6901-4F6B-A290-B81F246A9866}" dt="2023-12-06T18:41:49.645" v="9477" actId="6549"/>
          <ac:spMkLst>
            <pc:docMk/>
            <pc:sldMk cId="2677156139" sldId="422"/>
            <ac:spMk id="5" creationId="{C5EA3317-772E-367F-72F8-F5A4F27D22BE}"/>
          </ac:spMkLst>
        </pc:spChg>
        <pc:spChg chg="mod">
          <ac:chgData name="Terry Hooper" userId="1e380d44-df03-41b5-9985-8ca1e25ad993" providerId="ADAL" clId="{F9E2E6F5-6901-4F6B-A290-B81F246A9866}" dt="2023-12-06T18:43:55.914" v="9566" actId="20577"/>
          <ac:spMkLst>
            <pc:docMk/>
            <pc:sldMk cId="2677156139" sldId="422"/>
            <ac:spMk id="6" creationId="{86722F06-D3FD-E964-392B-F5FF2CF755E0}"/>
          </ac:spMkLst>
        </pc:spChg>
      </pc:sldChg>
      <pc:sldChg chg="modSp mod ord modAnim">
        <pc:chgData name="Terry Hooper" userId="1e380d44-df03-41b5-9985-8ca1e25ad993" providerId="ADAL" clId="{F9E2E6F5-6901-4F6B-A290-B81F246A9866}" dt="2023-12-06T20:13:48.955" v="11634" actId="20577"/>
        <pc:sldMkLst>
          <pc:docMk/>
          <pc:sldMk cId="1823620257" sldId="423"/>
        </pc:sldMkLst>
        <pc:spChg chg="mod">
          <ac:chgData name="Terry Hooper" userId="1e380d44-df03-41b5-9985-8ca1e25ad993" providerId="ADAL" clId="{F9E2E6F5-6901-4F6B-A290-B81F246A9866}" dt="2023-12-06T07:22:41.981" v="8287" actId="6549"/>
          <ac:spMkLst>
            <pc:docMk/>
            <pc:sldMk cId="1823620257" sldId="423"/>
            <ac:spMk id="5" creationId="{C5EA3317-772E-367F-72F8-F5A4F27D22BE}"/>
          </ac:spMkLst>
        </pc:spChg>
        <pc:spChg chg="mod">
          <ac:chgData name="Terry Hooper" userId="1e380d44-df03-41b5-9985-8ca1e25ad993" providerId="ADAL" clId="{F9E2E6F5-6901-4F6B-A290-B81F246A9866}" dt="2023-12-06T20:13:48.955" v="11634" actId="20577"/>
          <ac:spMkLst>
            <pc:docMk/>
            <pc:sldMk cId="1823620257" sldId="423"/>
            <ac:spMk id="6" creationId="{86722F06-D3FD-E964-392B-F5FF2CF755E0}"/>
          </ac:spMkLst>
        </pc:spChg>
      </pc:sldChg>
      <pc:sldChg chg="modSp mod ord modAnim">
        <pc:chgData name="Terry Hooper" userId="1e380d44-df03-41b5-9985-8ca1e25ad993" providerId="ADAL" clId="{F9E2E6F5-6901-4F6B-A290-B81F246A9866}" dt="2023-12-06T20:09:15.150" v="11608"/>
        <pc:sldMkLst>
          <pc:docMk/>
          <pc:sldMk cId="2297558727" sldId="424"/>
        </pc:sldMkLst>
        <pc:spChg chg="mod">
          <ac:chgData name="Terry Hooper" userId="1e380d44-df03-41b5-9985-8ca1e25ad993" providerId="ADAL" clId="{F9E2E6F5-6901-4F6B-A290-B81F246A9866}" dt="2023-12-05T04:44:27.597" v="7329" actId="20577"/>
          <ac:spMkLst>
            <pc:docMk/>
            <pc:sldMk cId="2297558727" sldId="424"/>
            <ac:spMk id="5" creationId="{C5EA3317-772E-367F-72F8-F5A4F27D22BE}"/>
          </ac:spMkLst>
        </pc:spChg>
        <pc:spChg chg="mod">
          <ac:chgData name="Terry Hooper" userId="1e380d44-df03-41b5-9985-8ca1e25ad993" providerId="ADAL" clId="{F9E2E6F5-6901-4F6B-A290-B81F246A9866}" dt="2023-12-06T18:28:24.569" v="8971" actId="20577"/>
          <ac:spMkLst>
            <pc:docMk/>
            <pc:sldMk cId="2297558727" sldId="424"/>
            <ac:spMk id="6" creationId="{86722F06-D3FD-E964-392B-F5FF2CF755E0}"/>
          </ac:spMkLst>
        </pc:spChg>
      </pc:sldChg>
      <pc:sldChg chg="del ord">
        <pc:chgData name="Terry Hooper" userId="1e380d44-df03-41b5-9985-8ca1e25ad993" providerId="ADAL" clId="{F9E2E6F5-6901-4F6B-A290-B81F246A9866}" dt="2023-12-06T04:51:56.272" v="8026" actId="47"/>
        <pc:sldMkLst>
          <pc:docMk/>
          <pc:sldMk cId="2599483225" sldId="425"/>
        </pc:sldMkLst>
      </pc:sldChg>
      <pc:sldChg chg="del">
        <pc:chgData name="Terry Hooper" userId="1e380d44-df03-41b5-9985-8ca1e25ad993" providerId="ADAL" clId="{F9E2E6F5-6901-4F6B-A290-B81F246A9866}" dt="2023-12-06T04:51:56.272" v="8026" actId="47"/>
        <pc:sldMkLst>
          <pc:docMk/>
          <pc:sldMk cId="1726110195" sldId="426"/>
        </pc:sldMkLst>
      </pc:sldChg>
      <pc:sldChg chg="del">
        <pc:chgData name="Terry Hooper" userId="1e380d44-df03-41b5-9985-8ca1e25ad993" providerId="ADAL" clId="{F9E2E6F5-6901-4F6B-A290-B81F246A9866}" dt="2023-12-06T04:51:56.272" v="8026" actId="47"/>
        <pc:sldMkLst>
          <pc:docMk/>
          <pc:sldMk cId="1534253614" sldId="427"/>
        </pc:sldMkLst>
      </pc:sldChg>
      <pc:sldChg chg="del">
        <pc:chgData name="Terry Hooper" userId="1e380d44-df03-41b5-9985-8ca1e25ad993" providerId="ADAL" clId="{F9E2E6F5-6901-4F6B-A290-B81F246A9866}" dt="2023-12-06T04:51:56.272" v="8026" actId="47"/>
        <pc:sldMkLst>
          <pc:docMk/>
          <pc:sldMk cId="2882175245" sldId="428"/>
        </pc:sldMkLst>
      </pc:sldChg>
      <pc:sldChg chg="del">
        <pc:chgData name="Terry Hooper" userId="1e380d44-df03-41b5-9985-8ca1e25ad993" providerId="ADAL" clId="{F9E2E6F5-6901-4F6B-A290-B81F246A9866}" dt="2023-12-06T04:48:12.956" v="7986" actId="47"/>
        <pc:sldMkLst>
          <pc:docMk/>
          <pc:sldMk cId="3335159068" sldId="429"/>
        </pc:sldMkLst>
      </pc:sldChg>
      <pc:sldChg chg="modSp mod modAnim">
        <pc:chgData name="Terry Hooper" userId="1e380d44-df03-41b5-9985-8ca1e25ad993" providerId="ADAL" clId="{F9E2E6F5-6901-4F6B-A290-B81F246A9866}" dt="2023-12-06T20:16:07.141" v="11651"/>
        <pc:sldMkLst>
          <pc:docMk/>
          <pc:sldMk cId="92403000" sldId="431"/>
        </pc:sldMkLst>
        <pc:spChg chg="mod">
          <ac:chgData name="Terry Hooper" userId="1e380d44-df03-41b5-9985-8ca1e25ad993" providerId="ADAL" clId="{F9E2E6F5-6901-4F6B-A290-B81F246A9866}" dt="2023-12-06T18:56:13.911" v="10094" actId="6549"/>
          <ac:spMkLst>
            <pc:docMk/>
            <pc:sldMk cId="92403000" sldId="431"/>
            <ac:spMk id="5" creationId="{C5EA3317-772E-367F-72F8-F5A4F27D22BE}"/>
          </ac:spMkLst>
        </pc:spChg>
        <pc:spChg chg="mod">
          <ac:chgData name="Terry Hooper" userId="1e380d44-df03-41b5-9985-8ca1e25ad993" providerId="ADAL" clId="{F9E2E6F5-6901-4F6B-A290-B81F246A9866}" dt="2023-12-06T18:57:01.981" v="10102" actId="20577"/>
          <ac:spMkLst>
            <pc:docMk/>
            <pc:sldMk cId="92403000" sldId="431"/>
            <ac:spMk id="6" creationId="{86722F06-D3FD-E964-392B-F5FF2CF755E0}"/>
          </ac:spMkLst>
        </pc:spChg>
      </pc:sldChg>
      <pc:sldChg chg="del ord">
        <pc:chgData name="Terry Hooper" userId="1e380d44-df03-41b5-9985-8ca1e25ad993" providerId="ADAL" clId="{F9E2E6F5-6901-4F6B-A290-B81F246A9866}" dt="2023-12-06T18:57:36.484" v="10103" actId="47"/>
        <pc:sldMkLst>
          <pc:docMk/>
          <pc:sldMk cId="4222025945" sldId="432"/>
        </pc:sldMkLst>
      </pc:sldChg>
      <pc:sldChg chg="modSp del mod ord">
        <pc:chgData name="Terry Hooper" userId="1e380d44-df03-41b5-9985-8ca1e25ad993" providerId="ADAL" clId="{F9E2E6F5-6901-4F6B-A290-B81F246A9866}" dt="2023-12-06T18:39:17.146" v="9435" actId="47"/>
        <pc:sldMkLst>
          <pc:docMk/>
          <pc:sldMk cId="1304693" sldId="433"/>
        </pc:sldMkLst>
        <pc:spChg chg="mod">
          <ac:chgData name="Terry Hooper" userId="1e380d44-df03-41b5-9985-8ca1e25ad993" providerId="ADAL" clId="{F9E2E6F5-6901-4F6B-A290-B81F246A9866}" dt="2023-12-06T18:37:13.110" v="9382" actId="108"/>
          <ac:spMkLst>
            <pc:docMk/>
            <pc:sldMk cId="1304693" sldId="433"/>
            <ac:spMk id="3" creationId="{BED64E00-70BA-650C-C9A9-1244525CBCCB}"/>
          </ac:spMkLst>
        </pc:spChg>
      </pc:sldChg>
      <pc:sldChg chg="del">
        <pc:chgData name="Terry Hooper" userId="1e380d44-df03-41b5-9985-8ca1e25ad993" providerId="ADAL" clId="{F9E2E6F5-6901-4F6B-A290-B81F246A9866}" dt="2023-12-06T04:48:04.289" v="7985" actId="47"/>
        <pc:sldMkLst>
          <pc:docMk/>
          <pc:sldMk cId="2074375405" sldId="434"/>
        </pc:sldMkLst>
      </pc:sldChg>
      <pc:sldChg chg="modSp add mod ord modAnim modNotesTx">
        <pc:chgData name="Terry Hooper" userId="1e380d44-df03-41b5-9985-8ca1e25ad993" providerId="ADAL" clId="{F9E2E6F5-6901-4F6B-A290-B81F246A9866}" dt="2023-12-06T20:09:30.878" v="11610"/>
        <pc:sldMkLst>
          <pc:docMk/>
          <pc:sldMk cId="2607853675" sldId="435"/>
        </pc:sldMkLst>
        <pc:spChg chg="mod">
          <ac:chgData name="Terry Hooper" userId="1e380d44-df03-41b5-9985-8ca1e25ad993" providerId="ADAL" clId="{F9E2E6F5-6901-4F6B-A290-B81F246A9866}" dt="2023-12-05T04:36:07.235" v="7079" actId="6549"/>
          <ac:spMkLst>
            <pc:docMk/>
            <pc:sldMk cId="2607853675" sldId="435"/>
            <ac:spMk id="5" creationId="{C5EA3317-772E-367F-72F8-F5A4F27D22BE}"/>
          </ac:spMkLst>
        </pc:spChg>
        <pc:spChg chg="mod">
          <ac:chgData name="Terry Hooper" userId="1e380d44-df03-41b5-9985-8ca1e25ad993" providerId="ADAL" clId="{F9E2E6F5-6901-4F6B-A290-B81F246A9866}" dt="2023-12-06T19:14:37.720" v="10697" actId="27636"/>
          <ac:spMkLst>
            <pc:docMk/>
            <pc:sldMk cId="2607853675" sldId="435"/>
            <ac:spMk id="6" creationId="{86722F06-D3FD-E964-392B-F5FF2CF755E0}"/>
          </ac:spMkLst>
        </pc:spChg>
      </pc:sldChg>
      <pc:sldChg chg="addSp delSp modSp add mod setBg">
        <pc:chgData name="Terry Hooper" userId="1e380d44-df03-41b5-9985-8ca1e25ad993" providerId="ADAL" clId="{F9E2E6F5-6901-4F6B-A290-B81F246A9866}" dt="2023-12-06T19:43:57.721" v="11544" actId="20577"/>
        <pc:sldMkLst>
          <pc:docMk/>
          <pc:sldMk cId="1931225268" sldId="436"/>
        </pc:sldMkLst>
        <pc:spChg chg="mod">
          <ac:chgData name="Terry Hooper" userId="1e380d44-df03-41b5-9985-8ca1e25ad993" providerId="ADAL" clId="{F9E2E6F5-6901-4F6B-A290-B81F246A9866}" dt="2023-12-06T19:43:57.721" v="11544" actId="20577"/>
          <ac:spMkLst>
            <pc:docMk/>
            <pc:sldMk cId="1931225268" sldId="436"/>
            <ac:spMk id="12291" creationId="{00000000-0000-0000-0000-000000000000}"/>
          </ac:spMkLst>
        </pc:spChg>
        <pc:spChg chg="mod">
          <ac:chgData name="Terry Hooper" userId="1e380d44-df03-41b5-9985-8ca1e25ad993" providerId="ADAL" clId="{F9E2E6F5-6901-4F6B-A290-B81F246A9866}" dt="2023-12-06T19:41:01.645" v="11480" actId="26606"/>
          <ac:spMkLst>
            <pc:docMk/>
            <pc:sldMk cId="1931225268" sldId="436"/>
            <ac:spMk id="16386" creationId="{00000000-0000-0000-0000-000000000000}"/>
          </ac:spMkLst>
        </pc:spChg>
        <pc:spChg chg="add del">
          <ac:chgData name="Terry Hooper" userId="1e380d44-df03-41b5-9985-8ca1e25ad993" providerId="ADAL" clId="{F9E2E6F5-6901-4F6B-A290-B81F246A9866}" dt="2023-12-06T19:41:01.645" v="11480" actId="26606"/>
          <ac:spMkLst>
            <pc:docMk/>
            <pc:sldMk cId="1931225268" sldId="436"/>
            <ac:spMk id="16391" creationId="{1B15ED52-F352-441B-82BF-E0EA34836D08}"/>
          </ac:spMkLst>
        </pc:spChg>
        <pc:spChg chg="add del">
          <ac:chgData name="Terry Hooper" userId="1e380d44-df03-41b5-9985-8ca1e25ad993" providerId="ADAL" clId="{F9E2E6F5-6901-4F6B-A290-B81F246A9866}" dt="2023-12-06T19:41:01.645" v="11480" actId="26606"/>
          <ac:spMkLst>
            <pc:docMk/>
            <pc:sldMk cId="1931225268" sldId="436"/>
            <ac:spMk id="16393" creationId="{3B2E3793-BFE6-45A2-9B7B-E18844431C99}"/>
          </ac:spMkLst>
        </pc:spChg>
        <pc:spChg chg="add del">
          <ac:chgData name="Terry Hooper" userId="1e380d44-df03-41b5-9985-8ca1e25ad993" providerId="ADAL" clId="{F9E2E6F5-6901-4F6B-A290-B81F246A9866}" dt="2023-12-06T19:41:01.645" v="11480" actId="26606"/>
          <ac:spMkLst>
            <pc:docMk/>
            <pc:sldMk cId="1931225268" sldId="436"/>
            <ac:spMk id="16395" creationId="{BC4C4868-CB8F-4AF9-9CDB-8108F2C19B67}"/>
          </ac:spMkLst>
        </pc:spChg>
        <pc:spChg chg="add del">
          <ac:chgData name="Terry Hooper" userId="1e380d44-df03-41b5-9985-8ca1e25ad993" providerId="ADAL" clId="{F9E2E6F5-6901-4F6B-A290-B81F246A9866}" dt="2023-12-06T19:41:01.645" v="11480" actId="26606"/>
          <ac:spMkLst>
            <pc:docMk/>
            <pc:sldMk cId="1931225268" sldId="436"/>
            <ac:spMk id="16397" creationId="{375E0459-6403-40CD-989D-56A4407CA12E}"/>
          </ac:spMkLst>
        </pc:spChg>
        <pc:spChg chg="add del">
          <ac:chgData name="Terry Hooper" userId="1e380d44-df03-41b5-9985-8ca1e25ad993" providerId="ADAL" clId="{F9E2E6F5-6901-4F6B-A290-B81F246A9866}" dt="2023-12-06T19:41:01.645" v="11480" actId="26606"/>
          <ac:spMkLst>
            <pc:docMk/>
            <pc:sldMk cId="1931225268" sldId="436"/>
            <ac:spMk id="16399" creationId="{53E5B1A8-3AC9-4BD1-9BBC-78CA94F2D1BA}"/>
          </ac:spMkLst>
        </pc:spChg>
      </pc:sldChg>
      <pc:sldChg chg="addSp delSp modSp add mod modClrScheme modAnim chgLayout">
        <pc:chgData name="Terry Hooper" userId="1e380d44-df03-41b5-9985-8ca1e25ad993" providerId="ADAL" clId="{F9E2E6F5-6901-4F6B-A290-B81F246A9866}" dt="2023-12-06T20:36:41.588" v="11782" actId="20577"/>
        <pc:sldMkLst>
          <pc:docMk/>
          <pc:sldMk cId="1942624457" sldId="437"/>
        </pc:sldMkLst>
        <pc:spChg chg="add mod ord">
          <ac:chgData name="Terry Hooper" userId="1e380d44-df03-41b5-9985-8ca1e25ad993" providerId="ADAL" clId="{F9E2E6F5-6901-4F6B-A290-B81F246A9866}" dt="2023-12-06T20:35:48.591" v="11773" actId="20577"/>
          <ac:spMkLst>
            <pc:docMk/>
            <pc:sldMk cId="1942624457" sldId="437"/>
            <ac:spMk id="2" creationId="{B6876EFB-6E0A-5518-B17D-F8E64FFA3F3B}"/>
          </ac:spMkLst>
        </pc:spChg>
        <pc:spChg chg="add del mod">
          <ac:chgData name="Terry Hooper" userId="1e380d44-df03-41b5-9985-8ca1e25ad993" providerId="ADAL" clId="{F9E2E6F5-6901-4F6B-A290-B81F246A9866}" dt="2023-12-06T07:14:04.875" v="8228" actId="478"/>
          <ac:spMkLst>
            <pc:docMk/>
            <pc:sldMk cId="1942624457" sldId="437"/>
            <ac:spMk id="3" creationId="{56D9E40B-FC5F-046A-02FE-5A70EF9CE4EE}"/>
          </ac:spMkLst>
        </pc:spChg>
        <pc:spChg chg="add mod">
          <ac:chgData name="Terry Hooper" userId="1e380d44-df03-41b5-9985-8ca1e25ad993" providerId="ADAL" clId="{F9E2E6F5-6901-4F6B-A290-B81F246A9866}" dt="2023-12-06T07:15:58.216" v="8259" actId="688"/>
          <ac:spMkLst>
            <pc:docMk/>
            <pc:sldMk cId="1942624457" sldId="437"/>
            <ac:spMk id="4" creationId="{516F023C-38A1-A005-D381-48917E3EBD86}"/>
          </ac:spMkLst>
        </pc:spChg>
        <pc:spChg chg="mod ord">
          <ac:chgData name="Terry Hooper" userId="1e380d44-df03-41b5-9985-8ca1e25ad993" providerId="ADAL" clId="{F9E2E6F5-6901-4F6B-A290-B81F246A9866}" dt="2023-12-06T20:36:41.588" v="11782" actId="20577"/>
          <ac:spMkLst>
            <pc:docMk/>
            <pc:sldMk cId="1942624457" sldId="437"/>
            <ac:spMk id="12291" creationId="{00000000-0000-0000-0000-000000000000}"/>
          </ac:spMkLst>
        </pc:spChg>
        <pc:spChg chg="mod ord">
          <ac:chgData name="Terry Hooper" userId="1e380d44-df03-41b5-9985-8ca1e25ad993" providerId="ADAL" clId="{F9E2E6F5-6901-4F6B-A290-B81F246A9866}" dt="2023-12-05T02:47:09.953" v="4953" actId="20577"/>
          <ac:spMkLst>
            <pc:docMk/>
            <pc:sldMk cId="1942624457" sldId="437"/>
            <ac:spMk id="16386" creationId="{00000000-0000-0000-0000-000000000000}"/>
          </ac:spMkLst>
        </pc:spChg>
      </pc:sldChg>
      <pc:sldChg chg="modSp add mod ord modAnim">
        <pc:chgData name="Terry Hooper" userId="1e380d44-df03-41b5-9985-8ca1e25ad993" providerId="ADAL" clId="{F9E2E6F5-6901-4F6B-A290-B81F246A9866}" dt="2023-12-06T20:07:43.992" v="11602"/>
        <pc:sldMkLst>
          <pc:docMk/>
          <pc:sldMk cId="2258881644" sldId="438"/>
        </pc:sldMkLst>
        <pc:spChg chg="mod">
          <ac:chgData name="Terry Hooper" userId="1e380d44-df03-41b5-9985-8ca1e25ad993" providerId="ADAL" clId="{F9E2E6F5-6901-4F6B-A290-B81F246A9866}" dt="2023-12-05T00:18:42.508" v="2510" actId="6549"/>
          <ac:spMkLst>
            <pc:docMk/>
            <pc:sldMk cId="2258881644" sldId="438"/>
            <ac:spMk id="5" creationId="{C5EA3317-772E-367F-72F8-F5A4F27D22BE}"/>
          </ac:spMkLst>
        </pc:spChg>
        <pc:spChg chg="mod">
          <ac:chgData name="Terry Hooper" userId="1e380d44-df03-41b5-9985-8ca1e25ad993" providerId="ADAL" clId="{F9E2E6F5-6901-4F6B-A290-B81F246A9866}" dt="2023-12-06T04:45:20.760" v="7934" actId="20577"/>
          <ac:spMkLst>
            <pc:docMk/>
            <pc:sldMk cId="2258881644" sldId="438"/>
            <ac:spMk id="6" creationId="{86722F06-D3FD-E964-392B-F5FF2CF755E0}"/>
          </ac:spMkLst>
        </pc:spChg>
      </pc:sldChg>
      <pc:sldChg chg="new del">
        <pc:chgData name="Terry Hooper" userId="1e380d44-df03-41b5-9985-8ca1e25ad993" providerId="ADAL" clId="{F9E2E6F5-6901-4F6B-A290-B81F246A9866}" dt="2023-12-05T00:16:32.279" v="2406" actId="47"/>
        <pc:sldMkLst>
          <pc:docMk/>
          <pc:sldMk cId="2494588842" sldId="438"/>
        </pc:sldMkLst>
      </pc:sldChg>
      <pc:sldChg chg="modSp add mod ord modAnim">
        <pc:chgData name="Terry Hooper" userId="1e380d44-df03-41b5-9985-8ca1e25ad993" providerId="ADAL" clId="{F9E2E6F5-6901-4F6B-A290-B81F246A9866}" dt="2023-12-06T20:18:07.210" v="11665"/>
        <pc:sldMkLst>
          <pc:docMk/>
          <pc:sldMk cId="1620980144" sldId="439"/>
        </pc:sldMkLst>
        <pc:spChg chg="mod">
          <ac:chgData name="Terry Hooper" userId="1e380d44-df03-41b5-9985-8ca1e25ad993" providerId="ADAL" clId="{F9E2E6F5-6901-4F6B-A290-B81F246A9866}" dt="2023-12-06T19:43:09.380" v="11531" actId="6549"/>
          <ac:spMkLst>
            <pc:docMk/>
            <pc:sldMk cId="1620980144" sldId="439"/>
            <ac:spMk id="5" creationId="{C5EA3317-772E-367F-72F8-F5A4F27D22BE}"/>
          </ac:spMkLst>
        </pc:spChg>
        <pc:spChg chg="mod">
          <ac:chgData name="Terry Hooper" userId="1e380d44-df03-41b5-9985-8ca1e25ad993" providerId="ADAL" clId="{F9E2E6F5-6901-4F6B-A290-B81F246A9866}" dt="2023-12-06T19:35:55.125" v="11444" actId="20577"/>
          <ac:spMkLst>
            <pc:docMk/>
            <pc:sldMk cId="1620980144" sldId="439"/>
            <ac:spMk id="6" creationId="{86722F06-D3FD-E964-392B-F5FF2CF755E0}"/>
          </ac:spMkLst>
        </pc:spChg>
      </pc:sldChg>
      <pc:sldChg chg="modSp add mod">
        <pc:chgData name="Terry Hooper" userId="1e380d44-df03-41b5-9985-8ca1e25ad993" providerId="ADAL" clId="{F9E2E6F5-6901-4F6B-A290-B81F246A9866}" dt="2023-12-06T04:24:46.998" v="7497" actId="20577"/>
        <pc:sldMkLst>
          <pc:docMk/>
          <pc:sldMk cId="2228551430" sldId="440"/>
        </pc:sldMkLst>
        <pc:spChg chg="mod">
          <ac:chgData name="Terry Hooper" userId="1e380d44-df03-41b5-9985-8ca1e25ad993" providerId="ADAL" clId="{F9E2E6F5-6901-4F6B-A290-B81F246A9866}" dt="2023-12-06T04:24:46.998" v="7497" actId="20577"/>
          <ac:spMkLst>
            <pc:docMk/>
            <pc:sldMk cId="2228551430" sldId="440"/>
            <ac:spMk id="12291" creationId="{00000000-0000-0000-0000-000000000000}"/>
          </ac:spMkLst>
        </pc:spChg>
      </pc:sldChg>
      <pc:sldChg chg="modSp add mod modAnim">
        <pc:chgData name="Terry Hooper" userId="1e380d44-df03-41b5-9985-8ca1e25ad993" providerId="ADAL" clId="{F9E2E6F5-6901-4F6B-A290-B81F246A9866}" dt="2023-12-06T20:06:14.253" v="11589"/>
        <pc:sldMkLst>
          <pc:docMk/>
          <pc:sldMk cId="275005233" sldId="441"/>
        </pc:sldMkLst>
        <pc:spChg chg="mod">
          <ac:chgData name="Terry Hooper" userId="1e380d44-df03-41b5-9985-8ca1e25ad993" providerId="ADAL" clId="{F9E2E6F5-6901-4F6B-A290-B81F246A9866}" dt="2023-12-05T04:25:42.328" v="6602" actId="20577"/>
          <ac:spMkLst>
            <pc:docMk/>
            <pc:sldMk cId="275005233" sldId="441"/>
            <ac:spMk id="5" creationId="{C5EA3317-772E-367F-72F8-F5A4F27D22BE}"/>
          </ac:spMkLst>
        </pc:spChg>
        <pc:spChg chg="mod">
          <ac:chgData name="Terry Hooper" userId="1e380d44-df03-41b5-9985-8ca1e25ad993" providerId="ADAL" clId="{F9E2E6F5-6901-4F6B-A290-B81F246A9866}" dt="2023-12-06T18:24:38.972" v="8880" actId="20577"/>
          <ac:spMkLst>
            <pc:docMk/>
            <pc:sldMk cId="275005233" sldId="441"/>
            <ac:spMk id="6" creationId="{86722F06-D3FD-E964-392B-F5FF2CF755E0}"/>
          </ac:spMkLst>
        </pc:spChg>
      </pc:sldChg>
      <pc:sldChg chg="modSp add mod modAnim">
        <pc:chgData name="Terry Hooper" userId="1e380d44-df03-41b5-9985-8ca1e25ad993" providerId="ADAL" clId="{F9E2E6F5-6901-4F6B-A290-B81F246A9866}" dt="2023-12-06T20:15:03.454" v="11643"/>
        <pc:sldMkLst>
          <pc:docMk/>
          <pc:sldMk cId="3335058369" sldId="442"/>
        </pc:sldMkLst>
        <pc:spChg chg="mod">
          <ac:chgData name="Terry Hooper" userId="1e380d44-df03-41b5-9985-8ca1e25ad993" providerId="ADAL" clId="{F9E2E6F5-6901-4F6B-A290-B81F246A9866}" dt="2023-12-06T18:40:01.277" v="9440" actId="6549"/>
          <ac:spMkLst>
            <pc:docMk/>
            <pc:sldMk cId="3335058369" sldId="442"/>
            <ac:spMk id="5" creationId="{C5EA3317-772E-367F-72F8-F5A4F27D22BE}"/>
          </ac:spMkLst>
        </pc:spChg>
        <pc:spChg chg="mod">
          <ac:chgData name="Terry Hooper" userId="1e380d44-df03-41b5-9985-8ca1e25ad993" providerId="ADAL" clId="{F9E2E6F5-6901-4F6B-A290-B81F246A9866}" dt="2023-12-06T18:46:18.562" v="9638" actId="20577"/>
          <ac:spMkLst>
            <pc:docMk/>
            <pc:sldMk cId="3335058369" sldId="442"/>
            <ac:spMk id="6" creationId="{86722F06-D3FD-E964-392B-F5FF2CF755E0}"/>
          </ac:spMkLst>
        </pc:spChg>
      </pc:sldChg>
      <pc:sldChg chg="modSp add mod ord modAnim">
        <pc:chgData name="Terry Hooper" userId="1e380d44-df03-41b5-9985-8ca1e25ad993" providerId="ADAL" clId="{F9E2E6F5-6901-4F6B-A290-B81F246A9866}" dt="2023-12-06T20:05:11.682" v="11585"/>
        <pc:sldMkLst>
          <pc:docMk/>
          <pc:sldMk cId="3410289904" sldId="443"/>
        </pc:sldMkLst>
        <pc:spChg chg="mod">
          <ac:chgData name="Terry Hooper" userId="1e380d44-df03-41b5-9985-8ca1e25ad993" providerId="ADAL" clId="{F9E2E6F5-6901-4F6B-A290-B81F246A9866}" dt="2023-12-05T04:25:53.988" v="6614" actId="20577"/>
          <ac:spMkLst>
            <pc:docMk/>
            <pc:sldMk cId="3410289904" sldId="443"/>
            <ac:spMk id="5" creationId="{C5EA3317-772E-367F-72F8-F5A4F27D22BE}"/>
          </ac:spMkLst>
        </pc:spChg>
        <pc:spChg chg="mod">
          <ac:chgData name="Terry Hooper" userId="1e380d44-df03-41b5-9985-8ca1e25ad993" providerId="ADAL" clId="{F9E2E6F5-6901-4F6B-A290-B81F246A9866}" dt="2023-12-06T20:04:34.558" v="11579" actId="20578"/>
          <ac:spMkLst>
            <pc:docMk/>
            <pc:sldMk cId="3410289904" sldId="443"/>
            <ac:spMk id="6" creationId="{86722F06-D3FD-E964-392B-F5FF2CF755E0}"/>
          </ac:spMkLst>
        </pc:spChg>
      </pc:sldChg>
      <pc:sldChg chg="add del">
        <pc:chgData name="Terry Hooper" userId="1e380d44-df03-41b5-9985-8ca1e25ad993" providerId="ADAL" clId="{F9E2E6F5-6901-4F6B-A290-B81F246A9866}" dt="2023-12-05T04:19:17.599" v="6370" actId="2890"/>
        <pc:sldMkLst>
          <pc:docMk/>
          <pc:sldMk cId="1985264915" sldId="444"/>
        </pc:sldMkLst>
      </pc:sldChg>
      <pc:sldChg chg="modSp add mod modAnim">
        <pc:chgData name="Terry Hooper" userId="1e380d44-df03-41b5-9985-8ca1e25ad993" providerId="ADAL" clId="{F9E2E6F5-6901-4F6B-A290-B81F246A9866}" dt="2023-12-06T20:10:47.942" v="11617"/>
        <pc:sldMkLst>
          <pc:docMk/>
          <pc:sldMk cId="2526548521" sldId="444"/>
        </pc:sldMkLst>
        <pc:spChg chg="mod">
          <ac:chgData name="Terry Hooper" userId="1e380d44-df03-41b5-9985-8ca1e25ad993" providerId="ADAL" clId="{F9E2E6F5-6901-4F6B-A290-B81F246A9866}" dt="2023-12-05T04:37:35.143" v="7102" actId="6549"/>
          <ac:spMkLst>
            <pc:docMk/>
            <pc:sldMk cId="2526548521" sldId="444"/>
            <ac:spMk id="5" creationId="{C5EA3317-772E-367F-72F8-F5A4F27D22BE}"/>
          </ac:spMkLst>
        </pc:spChg>
        <pc:spChg chg="mod">
          <ac:chgData name="Terry Hooper" userId="1e380d44-df03-41b5-9985-8ca1e25ad993" providerId="ADAL" clId="{F9E2E6F5-6901-4F6B-A290-B81F246A9866}" dt="2023-12-06T19:15:20.302" v="10730" actId="27636"/>
          <ac:spMkLst>
            <pc:docMk/>
            <pc:sldMk cId="2526548521" sldId="444"/>
            <ac:spMk id="6" creationId="{86722F06-D3FD-E964-392B-F5FF2CF755E0}"/>
          </ac:spMkLst>
        </pc:spChg>
      </pc:sldChg>
      <pc:sldChg chg="addSp modSp add mod">
        <pc:chgData name="Terry Hooper" userId="1e380d44-df03-41b5-9985-8ca1e25ad993" providerId="ADAL" clId="{F9E2E6F5-6901-4F6B-A290-B81F246A9866}" dt="2023-12-06T19:56:55.323" v="11567" actId="1076"/>
        <pc:sldMkLst>
          <pc:docMk/>
          <pc:sldMk cId="3929652022" sldId="445"/>
        </pc:sldMkLst>
        <pc:spChg chg="mod">
          <ac:chgData name="Terry Hooper" userId="1e380d44-df03-41b5-9985-8ca1e25ad993" providerId="ADAL" clId="{F9E2E6F5-6901-4F6B-A290-B81F246A9866}" dt="2023-12-06T19:37:02.234" v="11469" actId="14100"/>
          <ac:spMkLst>
            <pc:docMk/>
            <pc:sldMk cId="3929652022" sldId="445"/>
            <ac:spMk id="12291" creationId="{00000000-0000-0000-0000-000000000000}"/>
          </ac:spMkLst>
        </pc:spChg>
        <pc:spChg chg="mod">
          <ac:chgData name="Terry Hooper" userId="1e380d44-df03-41b5-9985-8ca1e25ad993" providerId="ADAL" clId="{F9E2E6F5-6901-4F6B-A290-B81F246A9866}" dt="2023-12-06T04:25:06.647" v="7513" actId="20577"/>
          <ac:spMkLst>
            <pc:docMk/>
            <pc:sldMk cId="3929652022" sldId="445"/>
            <ac:spMk id="16386" creationId="{00000000-0000-0000-0000-000000000000}"/>
          </ac:spMkLst>
        </pc:spChg>
        <pc:picChg chg="add mod">
          <ac:chgData name="Terry Hooper" userId="1e380d44-df03-41b5-9985-8ca1e25ad993" providerId="ADAL" clId="{F9E2E6F5-6901-4F6B-A290-B81F246A9866}" dt="2023-12-06T19:56:55.323" v="11567" actId="1076"/>
          <ac:picMkLst>
            <pc:docMk/>
            <pc:sldMk cId="3929652022" sldId="445"/>
            <ac:picMk id="2" creationId="{1E1CFE41-6CC8-DC6C-1373-EE9EE97954D8}"/>
          </ac:picMkLst>
        </pc:picChg>
        <pc:picChg chg="add mod">
          <ac:chgData name="Terry Hooper" userId="1e380d44-df03-41b5-9985-8ca1e25ad993" providerId="ADAL" clId="{F9E2E6F5-6901-4F6B-A290-B81F246A9866}" dt="2023-12-06T19:56:51.311" v="11566" actId="1037"/>
          <ac:picMkLst>
            <pc:docMk/>
            <pc:sldMk cId="3929652022" sldId="445"/>
            <ac:picMk id="1026" creationId="{E294A1DD-0B05-2932-0885-3B7D0EB20B0E}"/>
          </ac:picMkLst>
        </pc:picChg>
        <pc:picChg chg="add mod">
          <ac:chgData name="Terry Hooper" userId="1e380d44-df03-41b5-9985-8ca1e25ad993" providerId="ADAL" clId="{F9E2E6F5-6901-4F6B-A290-B81F246A9866}" dt="2023-12-06T19:56:51.311" v="11566" actId="1037"/>
          <ac:picMkLst>
            <pc:docMk/>
            <pc:sldMk cId="3929652022" sldId="445"/>
            <ac:picMk id="1028" creationId="{D2FDB9D2-D745-E41D-E579-49D8E41E4B8D}"/>
          </ac:picMkLst>
        </pc:picChg>
        <pc:picChg chg="add mod">
          <ac:chgData name="Terry Hooper" userId="1e380d44-df03-41b5-9985-8ca1e25ad993" providerId="ADAL" clId="{F9E2E6F5-6901-4F6B-A290-B81F246A9866}" dt="2023-12-06T19:56:51.311" v="11566" actId="1037"/>
          <ac:picMkLst>
            <pc:docMk/>
            <pc:sldMk cId="3929652022" sldId="445"/>
            <ac:picMk id="1030" creationId="{BD797A17-D0EC-8646-ED80-C61DD89210AD}"/>
          </ac:picMkLst>
        </pc:picChg>
      </pc:sldChg>
      <pc:sldChg chg="modSp new del mod ord">
        <pc:chgData name="Terry Hooper" userId="1e380d44-df03-41b5-9985-8ca1e25ad993" providerId="ADAL" clId="{F9E2E6F5-6901-4F6B-A290-B81F246A9866}" dt="2023-12-06T18:29:10.727" v="8976" actId="47"/>
        <pc:sldMkLst>
          <pc:docMk/>
          <pc:sldMk cId="2091131161" sldId="446"/>
        </pc:sldMkLst>
        <pc:spChg chg="mod">
          <ac:chgData name="Terry Hooper" userId="1e380d44-df03-41b5-9985-8ca1e25ad993" providerId="ADAL" clId="{F9E2E6F5-6901-4F6B-A290-B81F246A9866}" dt="2023-12-06T17:55:59.053" v="8532" actId="20577"/>
          <ac:spMkLst>
            <pc:docMk/>
            <pc:sldMk cId="2091131161" sldId="446"/>
            <ac:spMk id="2" creationId="{1C72619C-F71B-BAEE-4576-6669B63E084E}"/>
          </ac:spMkLst>
        </pc:spChg>
      </pc:sldChg>
      <pc:sldChg chg="new del">
        <pc:chgData name="Terry Hooper" userId="1e380d44-df03-41b5-9985-8ca1e25ad993" providerId="ADAL" clId="{F9E2E6F5-6901-4F6B-A290-B81F246A9866}" dt="2023-12-06T04:57:55.076" v="8149" actId="680"/>
        <pc:sldMkLst>
          <pc:docMk/>
          <pc:sldMk cId="3344751485" sldId="446"/>
        </pc:sldMkLst>
      </pc:sldChg>
      <pc:sldChg chg="modSp add mod ord modAnim">
        <pc:chgData name="Terry Hooper" userId="1e380d44-df03-41b5-9985-8ca1e25ad993" providerId="ADAL" clId="{F9E2E6F5-6901-4F6B-A290-B81F246A9866}" dt="2023-12-06T20:32:49.385" v="11757" actId="20577"/>
        <pc:sldMkLst>
          <pc:docMk/>
          <pc:sldMk cId="2383309628" sldId="447"/>
        </pc:sldMkLst>
        <pc:spChg chg="mod">
          <ac:chgData name="Terry Hooper" userId="1e380d44-df03-41b5-9985-8ca1e25ad993" providerId="ADAL" clId="{F9E2E6F5-6901-4F6B-A290-B81F246A9866}" dt="2023-12-06T20:32:49.385" v="11757" actId="20577"/>
          <ac:spMkLst>
            <pc:docMk/>
            <pc:sldMk cId="2383309628" sldId="447"/>
            <ac:spMk id="16386" creationId="{00000000-0000-0000-0000-000000000000}"/>
          </ac:spMkLst>
        </pc:spChg>
      </pc:sldChg>
      <pc:sldChg chg="modSp add del mod">
        <pc:chgData name="Terry Hooper" userId="1e380d44-df03-41b5-9985-8ca1e25ad993" providerId="ADAL" clId="{F9E2E6F5-6901-4F6B-A290-B81F246A9866}" dt="2023-12-06T18:39:32.451" v="9436" actId="2696"/>
        <pc:sldMkLst>
          <pc:docMk/>
          <pc:sldMk cId="1393530040" sldId="448"/>
        </pc:sldMkLst>
        <pc:spChg chg="mod">
          <ac:chgData name="Terry Hooper" userId="1e380d44-df03-41b5-9985-8ca1e25ad993" providerId="ADAL" clId="{F9E2E6F5-6901-4F6B-A290-B81F246A9866}" dt="2023-12-06T18:37:31.323" v="9410" actId="20577"/>
          <ac:spMkLst>
            <pc:docMk/>
            <pc:sldMk cId="1393530040" sldId="448"/>
            <ac:spMk id="5" creationId="{C5EA3317-772E-367F-72F8-F5A4F27D22BE}"/>
          </ac:spMkLst>
        </pc:spChg>
        <pc:spChg chg="mod">
          <ac:chgData name="Terry Hooper" userId="1e380d44-df03-41b5-9985-8ca1e25ad993" providerId="ADAL" clId="{F9E2E6F5-6901-4F6B-A290-B81F246A9866}" dt="2023-12-06T18:38:46.037" v="9434" actId="20577"/>
          <ac:spMkLst>
            <pc:docMk/>
            <pc:sldMk cId="1393530040" sldId="448"/>
            <ac:spMk id="6" creationId="{86722F06-D3FD-E964-392B-F5FF2CF755E0}"/>
          </ac:spMkLst>
        </pc:spChg>
      </pc:sldChg>
      <pc:sldChg chg="modSp add mod ord modAnim">
        <pc:chgData name="Terry Hooper" userId="1e380d44-df03-41b5-9985-8ca1e25ad993" providerId="ADAL" clId="{F9E2E6F5-6901-4F6B-A290-B81F246A9866}" dt="2023-12-06T20:15:52.971" v="11649"/>
        <pc:sldMkLst>
          <pc:docMk/>
          <pc:sldMk cId="2994808992" sldId="448"/>
        </pc:sldMkLst>
        <pc:spChg chg="mod">
          <ac:chgData name="Terry Hooper" userId="1e380d44-df03-41b5-9985-8ca1e25ad993" providerId="ADAL" clId="{F9E2E6F5-6901-4F6B-A290-B81F246A9866}" dt="2023-12-06T18:46:51.311" v="9640" actId="15"/>
          <ac:spMkLst>
            <pc:docMk/>
            <pc:sldMk cId="2994808992" sldId="448"/>
            <ac:spMk id="6" creationId="{86722F06-D3FD-E964-392B-F5FF2CF755E0}"/>
          </ac:spMkLst>
        </pc:spChg>
      </pc:sldChg>
      <pc:sldChg chg="modSp add mod modAnim">
        <pc:chgData name="Terry Hooper" userId="1e380d44-df03-41b5-9985-8ca1e25ad993" providerId="ADAL" clId="{F9E2E6F5-6901-4F6B-A290-B81F246A9866}" dt="2023-12-06T20:17:46.977" v="11663"/>
        <pc:sldMkLst>
          <pc:docMk/>
          <pc:sldMk cId="479235989" sldId="449"/>
        </pc:sldMkLst>
        <pc:spChg chg="mod">
          <ac:chgData name="Terry Hooper" userId="1e380d44-df03-41b5-9985-8ca1e25ad993" providerId="ADAL" clId="{F9E2E6F5-6901-4F6B-A290-B81F246A9866}" dt="2023-12-06T19:25:12.375" v="11138" actId="20577"/>
          <ac:spMkLst>
            <pc:docMk/>
            <pc:sldMk cId="479235989" sldId="449"/>
            <ac:spMk id="6" creationId="{86722F06-D3FD-E964-392B-F5FF2CF755E0}"/>
          </ac:spMkLst>
        </pc:spChg>
      </pc:sldChg>
      <pc:sldChg chg="modSp add mod modAnim">
        <pc:chgData name="Terry Hooper" userId="1e380d44-df03-41b5-9985-8ca1e25ad993" providerId="ADAL" clId="{F9E2E6F5-6901-4F6B-A290-B81F246A9866}" dt="2023-12-06T20:17:18.892" v="11660"/>
        <pc:sldMkLst>
          <pc:docMk/>
          <pc:sldMk cId="444062743" sldId="450"/>
        </pc:sldMkLst>
        <pc:spChg chg="mod">
          <ac:chgData name="Terry Hooper" userId="1e380d44-df03-41b5-9985-8ca1e25ad993" providerId="ADAL" clId="{F9E2E6F5-6901-4F6B-A290-B81F246A9866}" dt="2023-12-06T19:18:20.513" v="10892" actId="6549"/>
          <ac:spMkLst>
            <pc:docMk/>
            <pc:sldMk cId="444062743" sldId="450"/>
            <ac:spMk id="5" creationId="{C5EA3317-772E-367F-72F8-F5A4F27D22BE}"/>
          </ac:spMkLst>
        </pc:spChg>
        <pc:spChg chg="mod">
          <ac:chgData name="Terry Hooper" userId="1e380d44-df03-41b5-9985-8ca1e25ad993" providerId="ADAL" clId="{F9E2E6F5-6901-4F6B-A290-B81F246A9866}" dt="2023-12-06T19:23:07.392" v="10992" actId="20577"/>
          <ac:spMkLst>
            <pc:docMk/>
            <pc:sldMk cId="444062743" sldId="450"/>
            <ac:spMk id="6" creationId="{86722F06-D3FD-E964-392B-F5FF2CF755E0}"/>
          </ac:spMkLst>
        </pc:spChg>
      </pc:sldChg>
      <pc:sldChg chg="modSp add mod setBg">
        <pc:chgData name="Terry Hooper" userId="1e380d44-df03-41b5-9985-8ca1e25ad993" providerId="ADAL" clId="{F9E2E6F5-6901-4F6B-A290-B81F246A9866}" dt="2023-12-06T20:32:32.299" v="11751" actId="20577"/>
        <pc:sldMkLst>
          <pc:docMk/>
          <pc:sldMk cId="27431653" sldId="451"/>
        </pc:sldMkLst>
        <pc:spChg chg="mod">
          <ac:chgData name="Terry Hooper" userId="1e380d44-df03-41b5-9985-8ca1e25ad993" providerId="ADAL" clId="{F9E2E6F5-6901-4F6B-A290-B81F246A9866}" dt="2023-12-06T20:32:32.299" v="11751" actId="20577"/>
          <ac:spMkLst>
            <pc:docMk/>
            <pc:sldMk cId="27431653" sldId="451"/>
            <ac:spMk id="12292" creationId="{00000000-0000-0000-0000-000000000000}"/>
          </ac:spMkLst>
        </pc:spChg>
      </pc:sldChg>
      <pc:sldChg chg="add setBg">
        <pc:chgData name="Terry Hooper" userId="1e380d44-df03-41b5-9985-8ca1e25ad993" providerId="ADAL" clId="{F9E2E6F5-6901-4F6B-A290-B81F246A9866}" dt="2023-12-06T20:31:07.167" v="11684"/>
        <pc:sldMkLst>
          <pc:docMk/>
          <pc:sldMk cId="1449805408" sldId="452"/>
        </pc:sldMkLst>
      </pc:sldChg>
      <pc:sldChg chg="add setBg">
        <pc:chgData name="Terry Hooper" userId="1e380d44-df03-41b5-9985-8ca1e25ad993" providerId="ADAL" clId="{F9E2E6F5-6901-4F6B-A290-B81F246A9866}" dt="2023-12-06T20:31:07.167" v="11684"/>
        <pc:sldMkLst>
          <pc:docMk/>
          <pc:sldMk cId="3066024597" sldId="453"/>
        </pc:sldMkLst>
      </pc:sldChg>
      <pc:sldChg chg="modSp add mod setBg">
        <pc:chgData name="Terry Hooper" userId="1e380d44-df03-41b5-9985-8ca1e25ad993" providerId="ADAL" clId="{F9E2E6F5-6901-4F6B-A290-B81F246A9866}" dt="2023-12-06T20:32:36.790" v="11755" actId="27636"/>
        <pc:sldMkLst>
          <pc:docMk/>
          <pc:sldMk cId="1291530524" sldId="454"/>
        </pc:sldMkLst>
        <pc:spChg chg="mod">
          <ac:chgData name="Terry Hooper" userId="1e380d44-df03-41b5-9985-8ca1e25ad993" providerId="ADAL" clId="{F9E2E6F5-6901-4F6B-A290-B81F246A9866}" dt="2023-12-06T20:32:36.790" v="11755" actId="27636"/>
          <ac:spMkLst>
            <pc:docMk/>
            <pc:sldMk cId="1291530524" sldId="454"/>
            <ac:spMk id="4" creationId="{9506322F-BD13-1C8D-C62C-FCC72D5E4F7B}"/>
          </ac:spMkLst>
        </pc:spChg>
      </pc:sldChg>
      <pc:sldChg chg="modSp add mod modAnim">
        <pc:chgData name="Terry Hooper" userId="1e380d44-df03-41b5-9985-8ca1e25ad993" providerId="ADAL" clId="{F9E2E6F5-6901-4F6B-A290-B81F246A9866}" dt="2023-12-06T20:41:44.129" v="12138" actId="20577"/>
        <pc:sldMkLst>
          <pc:docMk/>
          <pc:sldMk cId="617259444" sldId="455"/>
        </pc:sldMkLst>
        <pc:spChg chg="mod">
          <ac:chgData name="Terry Hooper" userId="1e380d44-df03-41b5-9985-8ca1e25ad993" providerId="ADAL" clId="{F9E2E6F5-6901-4F6B-A290-B81F246A9866}" dt="2023-12-06T20:36:56.441" v="11788" actId="20577"/>
          <ac:spMkLst>
            <pc:docMk/>
            <pc:sldMk cId="617259444" sldId="455"/>
            <ac:spMk id="5" creationId="{C5EA3317-772E-367F-72F8-F5A4F27D22BE}"/>
          </ac:spMkLst>
        </pc:spChg>
        <pc:spChg chg="mod">
          <ac:chgData name="Terry Hooper" userId="1e380d44-df03-41b5-9985-8ca1e25ad993" providerId="ADAL" clId="{F9E2E6F5-6901-4F6B-A290-B81F246A9866}" dt="2023-12-06T20:41:44.129" v="12138" actId="20577"/>
          <ac:spMkLst>
            <pc:docMk/>
            <pc:sldMk cId="617259444" sldId="455"/>
            <ac:spMk id="6" creationId="{86722F06-D3FD-E964-392B-F5FF2CF755E0}"/>
          </ac:spMkLst>
        </pc:spChg>
      </pc:sldChg>
      <pc:sldMasterChg chg="addSp delSp modSp mod">
        <pc:chgData name="Terry Hooper" userId="1e380d44-df03-41b5-9985-8ca1e25ad993" providerId="ADAL" clId="{F9E2E6F5-6901-4F6B-A290-B81F246A9866}" dt="2023-12-06T21:25:02.354" v="12152" actId="207"/>
        <pc:sldMasterMkLst>
          <pc:docMk/>
          <pc:sldMasterMk cId="0" sldId="2147483653"/>
        </pc:sldMasterMkLst>
        <pc:spChg chg="mod">
          <ac:chgData name="Terry Hooper" userId="1e380d44-df03-41b5-9985-8ca1e25ad993" providerId="ADAL" clId="{F9E2E6F5-6901-4F6B-A290-B81F246A9866}" dt="2023-12-06T21:25:02.354" v="12152" actId="207"/>
          <ac:spMkLst>
            <pc:docMk/>
            <pc:sldMasterMk cId="0" sldId="2147483653"/>
            <ac:spMk id="6149" creationId="{00000000-0000-0000-0000-000000000000}"/>
          </ac:spMkLst>
        </pc:spChg>
        <pc:picChg chg="add del mod ord">
          <ac:chgData name="Terry Hooper" userId="1e380d44-df03-41b5-9985-8ca1e25ad993" providerId="ADAL" clId="{F9E2E6F5-6901-4F6B-A290-B81F246A9866}" dt="2023-12-06T19:51:30.778" v="11551" actId="478"/>
          <ac:picMkLst>
            <pc:docMk/>
            <pc:sldMasterMk cId="0" sldId="2147483653"/>
            <ac:picMk id="3" creationId="{B6823E15-FF67-D508-DE48-68DD01D8DF50}"/>
          </ac:picMkLst>
        </pc:picChg>
        <pc:picChg chg="add mod">
          <ac:chgData name="Terry Hooper" userId="1e380d44-df03-41b5-9985-8ca1e25ad993" providerId="ADAL" clId="{F9E2E6F5-6901-4F6B-A290-B81F246A9866}" dt="2023-12-06T21:22:18.407" v="12147" actId="1076"/>
          <ac:picMkLst>
            <pc:docMk/>
            <pc:sldMasterMk cId="0" sldId="2147483653"/>
            <ac:picMk id="5" creationId="{6846D3C8-BE7F-C256-DC7A-908D0C69EA6A}"/>
          </ac:picMkLst>
        </pc:picChg>
        <pc:picChg chg="add del mod">
          <ac:chgData name="Terry Hooper" userId="1e380d44-df03-41b5-9985-8ca1e25ad993" providerId="ADAL" clId="{F9E2E6F5-6901-4F6B-A290-B81F246A9866}" dt="2023-12-06T20:22:17.522" v="11670" actId="21"/>
          <ac:picMkLst>
            <pc:docMk/>
            <pc:sldMasterMk cId="0" sldId="2147483653"/>
            <ac:picMk id="2050" creationId="{EF0BDC34-770F-69ED-EEBF-CDA4D90D3512}"/>
          </ac:picMkLst>
        </pc:picChg>
      </pc:sldMasterChg>
    </pc:docChg>
  </pc:docChgLst>
  <pc:docChgLst>
    <pc:chgData name="Terry Hooper" userId="1e380d44-df03-41b5-9985-8ca1e25ad993" providerId="ADAL" clId="{0EA0E123-4EB7-46E0-9311-49AAE63DE2A4}"/>
    <pc:docChg chg="undo redo custSel addSld delSld modSld sldOrd">
      <pc:chgData name="Terry Hooper" userId="1e380d44-df03-41b5-9985-8ca1e25ad993" providerId="ADAL" clId="{0EA0E123-4EB7-46E0-9311-49AAE63DE2A4}" dt="2023-11-29T17:15:34.078" v="3000" actId="20577"/>
      <pc:docMkLst>
        <pc:docMk/>
      </pc:docMkLst>
      <pc:sldChg chg="addSp modSp mod">
        <pc:chgData name="Terry Hooper" userId="1e380d44-df03-41b5-9985-8ca1e25ad993" providerId="ADAL" clId="{0EA0E123-4EB7-46E0-9311-49AAE63DE2A4}" dt="2023-11-29T17:15:34.078" v="3000" actId="20577"/>
        <pc:sldMkLst>
          <pc:docMk/>
          <pc:sldMk cId="0" sldId="256"/>
        </pc:sldMkLst>
        <pc:spChg chg="add mod">
          <ac:chgData name="Terry Hooper" userId="1e380d44-df03-41b5-9985-8ca1e25ad993" providerId="ADAL" clId="{0EA0E123-4EB7-46E0-9311-49AAE63DE2A4}" dt="2023-11-29T01:49:45.062" v="570" actId="1076"/>
          <ac:spMkLst>
            <pc:docMk/>
            <pc:sldMk cId="0" sldId="256"/>
            <ac:spMk id="2" creationId="{6148128C-A161-4773-7403-1793257085E0}"/>
          </ac:spMkLst>
        </pc:spChg>
        <pc:spChg chg="mod">
          <ac:chgData name="Terry Hooper" userId="1e380d44-df03-41b5-9985-8ca1e25ad993" providerId="ADAL" clId="{0EA0E123-4EB7-46E0-9311-49AAE63DE2A4}" dt="2023-11-29T17:15:34.078" v="3000" actId="20577"/>
          <ac:spMkLst>
            <pc:docMk/>
            <pc:sldMk cId="0" sldId="256"/>
            <ac:spMk id="12291" creationId="{00000000-0000-0000-0000-000000000000}"/>
          </ac:spMkLst>
        </pc:spChg>
        <pc:spChg chg="mod">
          <ac:chgData name="Terry Hooper" userId="1e380d44-df03-41b5-9985-8ca1e25ad993" providerId="ADAL" clId="{0EA0E123-4EB7-46E0-9311-49AAE63DE2A4}" dt="2023-11-29T01:50:06.075" v="632" actId="20577"/>
          <ac:spMkLst>
            <pc:docMk/>
            <pc:sldMk cId="0" sldId="256"/>
            <ac:spMk id="12292" creationId="{00000000-0000-0000-0000-000000000000}"/>
          </ac:spMkLst>
        </pc:spChg>
      </pc:sldChg>
      <pc:sldChg chg="delSp modSp mod delCm">
        <pc:chgData name="Terry Hooper" userId="1e380d44-df03-41b5-9985-8ca1e25ad993" providerId="ADAL" clId="{0EA0E123-4EB7-46E0-9311-49AAE63DE2A4}" dt="2023-11-29T02:46:42.978" v="1238"/>
        <pc:sldMkLst>
          <pc:docMk/>
          <pc:sldMk cId="0" sldId="259"/>
        </pc:sldMkLst>
        <pc:spChg chg="mod">
          <ac:chgData name="Terry Hooper" userId="1e380d44-df03-41b5-9985-8ca1e25ad993" providerId="ADAL" clId="{0EA0E123-4EB7-46E0-9311-49AAE63DE2A4}" dt="2023-11-29T01:50:50.231" v="648" actId="20577"/>
          <ac:spMkLst>
            <pc:docMk/>
            <pc:sldMk cId="0" sldId="259"/>
            <ac:spMk id="12291" creationId="{00000000-0000-0000-0000-000000000000}"/>
          </ac:spMkLst>
        </pc:spChg>
        <pc:spChg chg="mod">
          <ac:chgData name="Terry Hooper" userId="1e380d44-df03-41b5-9985-8ca1e25ad993" providerId="ADAL" clId="{0EA0E123-4EB7-46E0-9311-49AAE63DE2A4}" dt="2023-11-29T01:49:31.152" v="567" actId="20577"/>
          <ac:spMkLst>
            <pc:docMk/>
            <pc:sldMk cId="0" sldId="259"/>
            <ac:spMk id="16386" creationId="{00000000-0000-0000-0000-000000000000}"/>
          </ac:spMkLst>
        </pc:spChg>
        <pc:picChg chg="del">
          <ac:chgData name="Terry Hooper" userId="1e380d44-df03-41b5-9985-8ca1e25ad993" providerId="ADAL" clId="{0EA0E123-4EB7-46E0-9311-49AAE63DE2A4}" dt="2023-11-29T01:50:12.892" v="633" actId="478"/>
          <ac:picMkLst>
            <pc:docMk/>
            <pc:sldMk cId="0" sldId="259"/>
            <ac:picMk id="3" creationId="{757B48C8-64FC-6A8F-D04C-F124663C8F3C}"/>
          </ac:picMkLst>
        </pc:picChg>
        <pc:extLst>
          <p:ext xmlns:p="http://schemas.openxmlformats.org/presentationml/2006/main" uri="{D6D511B9-2390-475A-947B-AFAB55BFBCF1}">
            <pc226:cmChg xmlns:pc226="http://schemas.microsoft.com/office/powerpoint/2022/06/main/command" chg="del">
              <pc226:chgData name="Terry Hooper" userId="1e380d44-df03-41b5-9985-8ca1e25ad993" providerId="ADAL" clId="{0EA0E123-4EB7-46E0-9311-49AAE63DE2A4}" dt="2023-11-29T02:46:42.978" v="1238"/>
              <pc2:cmMkLst xmlns:pc2="http://schemas.microsoft.com/office/powerpoint/2019/9/main/command">
                <pc:docMk/>
                <pc:sldMk cId="0" sldId="259"/>
                <pc2:cmMk id="{4F9AA20A-CEAA-488C-B612-C402E48E6227}"/>
              </pc2:cmMkLst>
            </pc226:cmChg>
          </p:ext>
        </pc:extLst>
      </pc:sldChg>
      <pc:sldChg chg="del">
        <pc:chgData name="Terry Hooper" userId="1e380d44-df03-41b5-9985-8ca1e25ad993" providerId="ADAL" clId="{0EA0E123-4EB7-46E0-9311-49AAE63DE2A4}" dt="2023-11-29T07:15:21.553" v="2955" actId="47"/>
        <pc:sldMkLst>
          <pc:docMk/>
          <pc:sldMk cId="0" sldId="268"/>
        </pc:sldMkLst>
      </pc:sldChg>
      <pc:sldChg chg="del">
        <pc:chgData name="Terry Hooper" userId="1e380d44-df03-41b5-9985-8ca1e25ad993" providerId="ADAL" clId="{0EA0E123-4EB7-46E0-9311-49AAE63DE2A4}" dt="2023-11-29T07:14:19.556" v="2954" actId="47"/>
        <pc:sldMkLst>
          <pc:docMk/>
          <pc:sldMk cId="0" sldId="272"/>
        </pc:sldMkLst>
      </pc:sldChg>
      <pc:sldChg chg="del">
        <pc:chgData name="Terry Hooper" userId="1e380d44-df03-41b5-9985-8ca1e25ad993" providerId="ADAL" clId="{0EA0E123-4EB7-46E0-9311-49AAE63DE2A4}" dt="2023-11-29T07:15:21.553" v="2955" actId="47"/>
        <pc:sldMkLst>
          <pc:docMk/>
          <pc:sldMk cId="0" sldId="273"/>
        </pc:sldMkLst>
      </pc:sldChg>
      <pc:sldChg chg="del">
        <pc:chgData name="Terry Hooper" userId="1e380d44-df03-41b5-9985-8ca1e25ad993" providerId="ADAL" clId="{0EA0E123-4EB7-46E0-9311-49AAE63DE2A4}" dt="2023-11-29T07:15:21.553" v="2955" actId="47"/>
        <pc:sldMkLst>
          <pc:docMk/>
          <pc:sldMk cId="0" sldId="274"/>
        </pc:sldMkLst>
      </pc:sldChg>
      <pc:sldChg chg="del">
        <pc:chgData name="Terry Hooper" userId="1e380d44-df03-41b5-9985-8ca1e25ad993" providerId="ADAL" clId="{0EA0E123-4EB7-46E0-9311-49AAE63DE2A4}" dt="2023-11-29T07:15:21.553" v="2955" actId="47"/>
        <pc:sldMkLst>
          <pc:docMk/>
          <pc:sldMk cId="0" sldId="275"/>
        </pc:sldMkLst>
      </pc:sldChg>
      <pc:sldChg chg="del">
        <pc:chgData name="Terry Hooper" userId="1e380d44-df03-41b5-9985-8ca1e25ad993" providerId="ADAL" clId="{0EA0E123-4EB7-46E0-9311-49AAE63DE2A4}" dt="2023-11-29T07:15:21.553" v="2955" actId="47"/>
        <pc:sldMkLst>
          <pc:docMk/>
          <pc:sldMk cId="0" sldId="276"/>
        </pc:sldMkLst>
      </pc:sldChg>
      <pc:sldChg chg="del">
        <pc:chgData name="Terry Hooper" userId="1e380d44-df03-41b5-9985-8ca1e25ad993" providerId="ADAL" clId="{0EA0E123-4EB7-46E0-9311-49AAE63DE2A4}" dt="2023-11-29T07:15:21.553" v="2955" actId="47"/>
        <pc:sldMkLst>
          <pc:docMk/>
          <pc:sldMk cId="3848440014" sldId="283"/>
        </pc:sldMkLst>
      </pc:sldChg>
      <pc:sldChg chg="del">
        <pc:chgData name="Terry Hooper" userId="1e380d44-df03-41b5-9985-8ca1e25ad993" providerId="ADAL" clId="{0EA0E123-4EB7-46E0-9311-49AAE63DE2A4}" dt="2023-11-29T07:15:21.553" v="2955" actId="47"/>
        <pc:sldMkLst>
          <pc:docMk/>
          <pc:sldMk cId="0" sldId="284"/>
        </pc:sldMkLst>
      </pc:sldChg>
      <pc:sldChg chg="del">
        <pc:chgData name="Terry Hooper" userId="1e380d44-df03-41b5-9985-8ca1e25ad993" providerId="ADAL" clId="{0EA0E123-4EB7-46E0-9311-49AAE63DE2A4}" dt="2023-11-29T07:16:27.588" v="2956" actId="47"/>
        <pc:sldMkLst>
          <pc:docMk/>
          <pc:sldMk cId="0" sldId="285"/>
        </pc:sldMkLst>
      </pc:sldChg>
      <pc:sldChg chg="del">
        <pc:chgData name="Terry Hooper" userId="1e380d44-df03-41b5-9985-8ca1e25ad993" providerId="ADAL" clId="{0EA0E123-4EB7-46E0-9311-49AAE63DE2A4}" dt="2023-11-29T07:16:27.588" v="2956" actId="47"/>
        <pc:sldMkLst>
          <pc:docMk/>
          <pc:sldMk cId="0" sldId="289"/>
        </pc:sldMkLst>
      </pc:sldChg>
      <pc:sldChg chg="del">
        <pc:chgData name="Terry Hooper" userId="1e380d44-df03-41b5-9985-8ca1e25ad993" providerId="ADAL" clId="{0EA0E123-4EB7-46E0-9311-49AAE63DE2A4}" dt="2023-11-29T07:16:27.588" v="2956" actId="47"/>
        <pc:sldMkLst>
          <pc:docMk/>
          <pc:sldMk cId="0" sldId="291"/>
        </pc:sldMkLst>
      </pc:sldChg>
      <pc:sldChg chg="del">
        <pc:chgData name="Terry Hooper" userId="1e380d44-df03-41b5-9985-8ca1e25ad993" providerId="ADAL" clId="{0EA0E123-4EB7-46E0-9311-49AAE63DE2A4}" dt="2023-11-29T07:16:27.588" v="2956" actId="47"/>
        <pc:sldMkLst>
          <pc:docMk/>
          <pc:sldMk cId="0" sldId="294"/>
        </pc:sldMkLst>
      </pc:sldChg>
      <pc:sldChg chg="del">
        <pc:chgData name="Terry Hooper" userId="1e380d44-df03-41b5-9985-8ca1e25ad993" providerId="ADAL" clId="{0EA0E123-4EB7-46E0-9311-49AAE63DE2A4}" dt="2023-11-29T07:16:27.588" v="2956" actId="47"/>
        <pc:sldMkLst>
          <pc:docMk/>
          <pc:sldMk cId="0" sldId="298"/>
        </pc:sldMkLst>
      </pc:sldChg>
      <pc:sldChg chg="del">
        <pc:chgData name="Terry Hooper" userId="1e380d44-df03-41b5-9985-8ca1e25ad993" providerId="ADAL" clId="{0EA0E123-4EB7-46E0-9311-49AAE63DE2A4}" dt="2023-11-29T07:16:27.588" v="2956" actId="47"/>
        <pc:sldMkLst>
          <pc:docMk/>
          <pc:sldMk cId="0" sldId="306"/>
        </pc:sldMkLst>
      </pc:sldChg>
      <pc:sldChg chg="del">
        <pc:chgData name="Terry Hooper" userId="1e380d44-df03-41b5-9985-8ca1e25ad993" providerId="ADAL" clId="{0EA0E123-4EB7-46E0-9311-49AAE63DE2A4}" dt="2023-11-29T07:16:27.588" v="2956" actId="47"/>
        <pc:sldMkLst>
          <pc:docMk/>
          <pc:sldMk cId="0" sldId="314"/>
        </pc:sldMkLst>
      </pc:sldChg>
      <pc:sldChg chg="del">
        <pc:chgData name="Terry Hooper" userId="1e380d44-df03-41b5-9985-8ca1e25ad993" providerId="ADAL" clId="{0EA0E123-4EB7-46E0-9311-49AAE63DE2A4}" dt="2023-11-29T07:16:27.588" v="2956" actId="47"/>
        <pc:sldMkLst>
          <pc:docMk/>
          <pc:sldMk cId="0" sldId="318"/>
        </pc:sldMkLst>
      </pc:sldChg>
      <pc:sldChg chg="del">
        <pc:chgData name="Terry Hooper" userId="1e380d44-df03-41b5-9985-8ca1e25ad993" providerId="ADAL" clId="{0EA0E123-4EB7-46E0-9311-49AAE63DE2A4}" dt="2023-11-29T07:16:27.588" v="2956" actId="47"/>
        <pc:sldMkLst>
          <pc:docMk/>
          <pc:sldMk cId="0" sldId="321"/>
        </pc:sldMkLst>
      </pc:sldChg>
      <pc:sldChg chg="del">
        <pc:chgData name="Terry Hooper" userId="1e380d44-df03-41b5-9985-8ca1e25ad993" providerId="ADAL" clId="{0EA0E123-4EB7-46E0-9311-49AAE63DE2A4}" dt="2023-11-29T07:15:21.553" v="2955" actId="47"/>
        <pc:sldMkLst>
          <pc:docMk/>
          <pc:sldMk cId="0" sldId="326"/>
        </pc:sldMkLst>
      </pc:sldChg>
      <pc:sldChg chg="del">
        <pc:chgData name="Terry Hooper" userId="1e380d44-df03-41b5-9985-8ca1e25ad993" providerId="ADAL" clId="{0EA0E123-4EB7-46E0-9311-49AAE63DE2A4}" dt="2023-11-29T07:16:27.588" v="2956" actId="47"/>
        <pc:sldMkLst>
          <pc:docMk/>
          <pc:sldMk cId="0" sldId="327"/>
        </pc:sldMkLst>
      </pc:sldChg>
      <pc:sldChg chg="del">
        <pc:chgData name="Terry Hooper" userId="1e380d44-df03-41b5-9985-8ca1e25ad993" providerId="ADAL" clId="{0EA0E123-4EB7-46E0-9311-49AAE63DE2A4}" dt="2023-11-29T07:15:21.553" v="2955" actId="47"/>
        <pc:sldMkLst>
          <pc:docMk/>
          <pc:sldMk cId="0" sldId="329"/>
        </pc:sldMkLst>
      </pc:sldChg>
      <pc:sldChg chg="del">
        <pc:chgData name="Terry Hooper" userId="1e380d44-df03-41b5-9985-8ca1e25ad993" providerId="ADAL" clId="{0EA0E123-4EB7-46E0-9311-49AAE63DE2A4}" dt="2023-11-29T07:16:27.588" v="2956" actId="47"/>
        <pc:sldMkLst>
          <pc:docMk/>
          <pc:sldMk cId="0" sldId="330"/>
        </pc:sldMkLst>
      </pc:sldChg>
      <pc:sldChg chg="del">
        <pc:chgData name="Terry Hooper" userId="1e380d44-df03-41b5-9985-8ca1e25ad993" providerId="ADAL" clId="{0EA0E123-4EB7-46E0-9311-49AAE63DE2A4}" dt="2023-11-29T07:16:27.588" v="2956" actId="47"/>
        <pc:sldMkLst>
          <pc:docMk/>
          <pc:sldMk cId="0" sldId="331"/>
        </pc:sldMkLst>
      </pc:sldChg>
      <pc:sldChg chg="del">
        <pc:chgData name="Terry Hooper" userId="1e380d44-df03-41b5-9985-8ca1e25ad993" providerId="ADAL" clId="{0EA0E123-4EB7-46E0-9311-49AAE63DE2A4}" dt="2023-11-29T07:16:27.588" v="2956" actId="47"/>
        <pc:sldMkLst>
          <pc:docMk/>
          <pc:sldMk cId="0" sldId="332"/>
        </pc:sldMkLst>
      </pc:sldChg>
      <pc:sldChg chg="del">
        <pc:chgData name="Terry Hooper" userId="1e380d44-df03-41b5-9985-8ca1e25ad993" providerId="ADAL" clId="{0EA0E123-4EB7-46E0-9311-49AAE63DE2A4}" dt="2023-11-29T07:15:21.553" v="2955" actId="47"/>
        <pc:sldMkLst>
          <pc:docMk/>
          <pc:sldMk cId="0" sldId="333"/>
        </pc:sldMkLst>
      </pc:sldChg>
      <pc:sldChg chg="del">
        <pc:chgData name="Terry Hooper" userId="1e380d44-df03-41b5-9985-8ca1e25ad993" providerId="ADAL" clId="{0EA0E123-4EB7-46E0-9311-49AAE63DE2A4}" dt="2023-11-29T07:16:27.588" v="2956" actId="47"/>
        <pc:sldMkLst>
          <pc:docMk/>
          <pc:sldMk cId="0" sldId="335"/>
        </pc:sldMkLst>
      </pc:sldChg>
      <pc:sldChg chg="del">
        <pc:chgData name="Terry Hooper" userId="1e380d44-df03-41b5-9985-8ca1e25ad993" providerId="ADAL" clId="{0EA0E123-4EB7-46E0-9311-49AAE63DE2A4}" dt="2023-11-29T07:16:27.588" v="2956" actId="47"/>
        <pc:sldMkLst>
          <pc:docMk/>
          <pc:sldMk cId="0" sldId="337"/>
        </pc:sldMkLst>
      </pc:sldChg>
      <pc:sldChg chg="del">
        <pc:chgData name="Terry Hooper" userId="1e380d44-df03-41b5-9985-8ca1e25ad993" providerId="ADAL" clId="{0EA0E123-4EB7-46E0-9311-49AAE63DE2A4}" dt="2023-11-29T07:16:27.588" v="2956" actId="47"/>
        <pc:sldMkLst>
          <pc:docMk/>
          <pc:sldMk cId="0" sldId="338"/>
        </pc:sldMkLst>
      </pc:sldChg>
      <pc:sldChg chg="del">
        <pc:chgData name="Terry Hooper" userId="1e380d44-df03-41b5-9985-8ca1e25ad993" providerId="ADAL" clId="{0EA0E123-4EB7-46E0-9311-49AAE63DE2A4}" dt="2023-11-29T07:15:21.553" v="2955" actId="47"/>
        <pc:sldMkLst>
          <pc:docMk/>
          <pc:sldMk cId="0" sldId="341"/>
        </pc:sldMkLst>
      </pc:sldChg>
      <pc:sldChg chg="del">
        <pc:chgData name="Terry Hooper" userId="1e380d44-df03-41b5-9985-8ca1e25ad993" providerId="ADAL" clId="{0EA0E123-4EB7-46E0-9311-49AAE63DE2A4}" dt="2023-11-29T07:14:19.556" v="2954" actId="47"/>
        <pc:sldMkLst>
          <pc:docMk/>
          <pc:sldMk cId="0" sldId="346"/>
        </pc:sldMkLst>
      </pc:sldChg>
      <pc:sldChg chg="del">
        <pc:chgData name="Terry Hooper" userId="1e380d44-df03-41b5-9985-8ca1e25ad993" providerId="ADAL" clId="{0EA0E123-4EB7-46E0-9311-49AAE63DE2A4}" dt="2023-11-29T07:14:19.556" v="2954" actId="47"/>
        <pc:sldMkLst>
          <pc:docMk/>
          <pc:sldMk cId="0" sldId="347"/>
        </pc:sldMkLst>
      </pc:sldChg>
      <pc:sldChg chg="del">
        <pc:chgData name="Terry Hooper" userId="1e380d44-df03-41b5-9985-8ca1e25ad993" providerId="ADAL" clId="{0EA0E123-4EB7-46E0-9311-49AAE63DE2A4}" dt="2023-11-29T07:15:21.553" v="2955" actId="47"/>
        <pc:sldMkLst>
          <pc:docMk/>
          <pc:sldMk cId="0" sldId="348"/>
        </pc:sldMkLst>
      </pc:sldChg>
      <pc:sldChg chg="del">
        <pc:chgData name="Terry Hooper" userId="1e380d44-df03-41b5-9985-8ca1e25ad993" providerId="ADAL" clId="{0EA0E123-4EB7-46E0-9311-49AAE63DE2A4}" dt="2023-11-29T07:16:27.588" v="2956" actId="47"/>
        <pc:sldMkLst>
          <pc:docMk/>
          <pc:sldMk cId="0" sldId="351"/>
        </pc:sldMkLst>
      </pc:sldChg>
      <pc:sldChg chg="del">
        <pc:chgData name="Terry Hooper" userId="1e380d44-df03-41b5-9985-8ca1e25ad993" providerId="ADAL" clId="{0EA0E123-4EB7-46E0-9311-49AAE63DE2A4}" dt="2023-11-29T07:15:21.553" v="2955" actId="47"/>
        <pc:sldMkLst>
          <pc:docMk/>
          <pc:sldMk cId="0" sldId="353"/>
        </pc:sldMkLst>
      </pc:sldChg>
      <pc:sldChg chg="del">
        <pc:chgData name="Terry Hooper" userId="1e380d44-df03-41b5-9985-8ca1e25ad993" providerId="ADAL" clId="{0EA0E123-4EB7-46E0-9311-49AAE63DE2A4}" dt="2023-11-29T07:15:21.553" v="2955" actId="47"/>
        <pc:sldMkLst>
          <pc:docMk/>
          <pc:sldMk cId="0" sldId="354"/>
        </pc:sldMkLst>
      </pc:sldChg>
      <pc:sldChg chg="del">
        <pc:chgData name="Terry Hooper" userId="1e380d44-df03-41b5-9985-8ca1e25ad993" providerId="ADAL" clId="{0EA0E123-4EB7-46E0-9311-49AAE63DE2A4}" dt="2023-11-29T07:15:21.553" v="2955" actId="47"/>
        <pc:sldMkLst>
          <pc:docMk/>
          <pc:sldMk cId="0" sldId="358"/>
        </pc:sldMkLst>
      </pc:sldChg>
      <pc:sldChg chg="del">
        <pc:chgData name="Terry Hooper" userId="1e380d44-df03-41b5-9985-8ca1e25ad993" providerId="ADAL" clId="{0EA0E123-4EB7-46E0-9311-49AAE63DE2A4}" dt="2023-11-29T07:16:27.588" v="2956" actId="47"/>
        <pc:sldMkLst>
          <pc:docMk/>
          <pc:sldMk cId="0" sldId="359"/>
        </pc:sldMkLst>
      </pc:sldChg>
      <pc:sldChg chg="del">
        <pc:chgData name="Terry Hooper" userId="1e380d44-df03-41b5-9985-8ca1e25ad993" providerId="ADAL" clId="{0EA0E123-4EB7-46E0-9311-49AAE63DE2A4}" dt="2023-11-29T07:16:27.588" v="2956" actId="47"/>
        <pc:sldMkLst>
          <pc:docMk/>
          <pc:sldMk cId="0" sldId="360"/>
        </pc:sldMkLst>
      </pc:sldChg>
      <pc:sldChg chg="del">
        <pc:chgData name="Terry Hooper" userId="1e380d44-df03-41b5-9985-8ca1e25ad993" providerId="ADAL" clId="{0EA0E123-4EB7-46E0-9311-49AAE63DE2A4}" dt="2023-11-29T07:16:27.588" v="2956" actId="47"/>
        <pc:sldMkLst>
          <pc:docMk/>
          <pc:sldMk cId="0" sldId="361"/>
        </pc:sldMkLst>
      </pc:sldChg>
      <pc:sldChg chg="del">
        <pc:chgData name="Terry Hooper" userId="1e380d44-df03-41b5-9985-8ca1e25ad993" providerId="ADAL" clId="{0EA0E123-4EB7-46E0-9311-49AAE63DE2A4}" dt="2023-11-29T07:15:21.553" v="2955" actId="47"/>
        <pc:sldMkLst>
          <pc:docMk/>
          <pc:sldMk cId="0" sldId="363"/>
        </pc:sldMkLst>
      </pc:sldChg>
      <pc:sldChg chg="del">
        <pc:chgData name="Terry Hooper" userId="1e380d44-df03-41b5-9985-8ca1e25ad993" providerId="ADAL" clId="{0EA0E123-4EB7-46E0-9311-49AAE63DE2A4}" dt="2023-11-29T07:16:27.588" v="2956" actId="47"/>
        <pc:sldMkLst>
          <pc:docMk/>
          <pc:sldMk cId="0" sldId="364"/>
        </pc:sldMkLst>
      </pc:sldChg>
      <pc:sldChg chg="del">
        <pc:chgData name="Terry Hooper" userId="1e380d44-df03-41b5-9985-8ca1e25ad993" providerId="ADAL" clId="{0EA0E123-4EB7-46E0-9311-49AAE63DE2A4}" dt="2023-11-29T07:15:21.553" v="2955" actId="47"/>
        <pc:sldMkLst>
          <pc:docMk/>
          <pc:sldMk cId="0" sldId="365"/>
        </pc:sldMkLst>
      </pc:sldChg>
      <pc:sldChg chg="del">
        <pc:chgData name="Terry Hooper" userId="1e380d44-df03-41b5-9985-8ca1e25ad993" providerId="ADAL" clId="{0EA0E123-4EB7-46E0-9311-49AAE63DE2A4}" dt="2023-11-29T07:15:21.553" v="2955" actId="47"/>
        <pc:sldMkLst>
          <pc:docMk/>
          <pc:sldMk cId="0" sldId="379"/>
        </pc:sldMkLst>
      </pc:sldChg>
      <pc:sldChg chg="del">
        <pc:chgData name="Terry Hooper" userId="1e380d44-df03-41b5-9985-8ca1e25ad993" providerId="ADAL" clId="{0EA0E123-4EB7-46E0-9311-49AAE63DE2A4}" dt="2023-11-29T07:14:19.556" v="2954" actId="47"/>
        <pc:sldMkLst>
          <pc:docMk/>
          <pc:sldMk cId="2520819697" sldId="385"/>
        </pc:sldMkLst>
      </pc:sldChg>
      <pc:sldChg chg="del">
        <pc:chgData name="Terry Hooper" userId="1e380d44-df03-41b5-9985-8ca1e25ad993" providerId="ADAL" clId="{0EA0E123-4EB7-46E0-9311-49AAE63DE2A4}" dt="2023-11-29T07:14:19.556" v="2954" actId="47"/>
        <pc:sldMkLst>
          <pc:docMk/>
          <pc:sldMk cId="3675105652" sldId="386"/>
        </pc:sldMkLst>
      </pc:sldChg>
      <pc:sldChg chg="del">
        <pc:chgData name="Terry Hooper" userId="1e380d44-df03-41b5-9985-8ca1e25ad993" providerId="ADAL" clId="{0EA0E123-4EB7-46E0-9311-49AAE63DE2A4}" dt="2023-11-29T07:14:19.556" v="2954" actId="47"/>
        <pc:sldMkLst>
          <pc:docMk/>
          <pc:sldMk cId="3158137602" sldId="387"/>
        </pc:sldMkLst>
      </pc:sldChg>
      <pc:sldChg chg="del">
        <pc:chgData name="Terry Hooper" userId="1e380d44-df03-41b5-9985-8ca1e25ad993" providerId="ADAL" clId="{0EA0E123-4EB7-46E0-9311-49AAE63DE2A4}" dt="2023-11-29T07:14:19.556" v="2954" actId="47"/>
        <pc:sldMkLst>
          <pc:docMk/>
          <pc:sldMk cId="2982207761" sldId="388"/>
        </pc:sldMkLst>
      </pc:sldChg>
      <pc:sldChg chg="del">
        <pc:chgData name="Terry Hooper" userId="1e380d44-df03-41b5-9985-8ca1e25ad993" providerId="ADAL" clId="{0EA0E123-4EB7-46E0-9311-49AAE63DE2A4}" dt="2023-11-29T07:15:21.553" v="2955" actId="47"/>
        <pc:sldMkLst>
          <pc:docMk/>
          <pc:sldMk cId="2381064841" sldId="394"/>
        </pc:sldMkLst>
      </pc:sldChg>
      <pc:sldChg chg="del">
        <pc:chgData name="Terry Hooper" userId="1e380d44-df03-41b5-9985-8ca1e25ad993" providerId="ADAL" clId="{0EA0E123-4EB7-46E0-9311-49AAE63DE2A4}" dt="2023-11-29T07:15:21.553" v="2955" actId="47"/>
        <pc:sldMkLst>
          <pc:docMk/>
          <pc:sldMk cId="1089654234" sldId="395"/>
        </pc:sldMkLst>
      </pc:sldChg>
      <pc:sldChg chg="del">
        <pc:chgData name="Terry Hooper" userId="1e380d44-df03-41b5-9985-8ca1e25ad993" providerId="ADAL" clId="{0EA0E123-4EB7-46E0-9311-49AAE63DE2A4}" dt="2023-11-29T07:16:27.588" v="2956" actId="47"/>
        <pc:sldMkLst>
          <pc:docMk/>
          <pc:sldMk cId="2388650395" sldId="397"/>
        </pc:sldMkLst>
      </pc:sldChg>
      <pc:sldChg chg="del">
        <pc:chgData name="Terry Hooper" userId="1e380d44-df03-41b5-9985-8ca1e25ad993" providerId="ADAL" clId="{0EA0E123-4EB7-46E0-9311-49AAE63DE2A4}" dt="2023-11-29T07:16:27.588" v="2956" actId="47"/>
        <pc:sldMkLst>
          <pc:docMk/>
          <pc:sldMk cId="774777390" sldId="398"/>
        </pc:sldMkLst>
      </pc:sldChg>
      <pc:sldChg chg="del">
        <pc:chgData name="Terry Hooper" userId="1e380d44-df03-41b5-9985-8ca1e25ad993" providerId="ADAL" clId="{0EA0E123-4EB7-46E0-9311-49AAE63DE2A4}" dt="2023-11-29T07:16:27.588" v="2956" actId="47"/>
        <pc:sldMkLst>
          <pc:docMk/>
          <pc:sldMk cId="4147720607" sldId="399"/>
        </pc:sldMkLst>
      </pc:sldChg>
      <pc:sldChg chg="del">
        <pc:chgData name="Terry Hooper" userId="1e380d44-df03-41b5-9985-8ca1e25ad993" providerId="ADAL" clId="{0EA0E123-4EB7-46E0-9311-49AAE63DE2A4}" dt="2023-11-29T07:16:27.588" v="2956" actId="47"/>
        <pc:sldMkLst>
          <pc:docMk/>
          <pc:sldMk cId="2486615879" sldId="400"/>
        </pc:sldMkLst>
      </pc:sldChg>
      <pc:sldChg chg="del">
        <pc:chgData name="Terry Hooper" userId="1e380d44-df03-41b5-9985-8ca1e25ad993" providerId="ADAL" clId="{0EA0E123-4EB7-46E0-9311-49AAE63DE2A4}" dt="2023-11-29T07:16:27.588" v="2956" actId="47"/>
        <pc:sldMkLst>
          <pc:docMk/>
          <pc:sldMk cId="4284282965" sldId="401"/>
        </pc:sldMkLst>
      </pc:sldChg>
      <pc:sldChg chg="del">
        <pc:chgData name="Terry Hooper" userId="1e380d44-df03-41b5-9985-8ca1e25ad993" providerId="ADAL" clId="{0EA0E123-4EB7-46E0-9311-49AAE63DE2A4}" dt="2023-11-29T07:16:27.588" v="2956" actId="47"/>
        <pc:sldMkLst>
          <pc:docMk/>
          <pc:sldMk cId="1213851785" sldId="402"/>
        </pc:sldMkLst>
      </pc:sldChg>
      <pc:sldChg chg="del">
        <pc:chgData name="Terry Hooper" userId="1e380d44-df03-41b5-9985-8ca1e25ad993" providerId="ADAL" clId="{0EA0E123-4EB7-46E0-9311-49AAE63DE2A4}" dt="2023-11-29T07:16:27.588" v="2956" actId="47"/>
        <pc:sldMkLst>
          <pc:docMk/>
          <pc:sldMk cId="3531901324" sldId="403"/>
        </pc:sldMkLst>
      </pc:sldChg>
      <pc:sldChg chg="del">
        <pc:chgData name="Terry Hooper" userId="1e380d44-df03-41b5-9985-8ca1e25ad993" providerId="ADAL" clId="{0EA0E123-4EB7-46E0-9311-49AAE63DE2A4}" dt="2023-11-29T07:16:27.588" v="2956" actId="47"/>
        <pc:sldMkLst>
          <pc:docMk/>
          <pc:sldMk cId="3474133326" sldId="404"/>
        </pc:sldMkLst>
      </pc:sldChg>
      <pc:sldChg chg="del">
        <pc:chgData name="Terry Hooper" userId="1e380d44-df03-41b5-9985-8ca1e25ad993" providerId="ADAL" clId="{0EA0E123-4EB7-46E0-9311-49AAE63DE2A4}" dt="2023-11-29T07:16:27.588" v="2956" actId="47"/>
        <pc:sldMkLst>
          <pc:docMk/>
          <pc:sldMk cId="298318096" sldId="405"/>
        </pc:sldMkLst>
      </pc:sldChg>
      <pc:sldChg chg="del">
        <pc:chgData name="Terry Hooper" userId="1e380d44-df03-41b5-9985-8ca1e25ad993" providerId="ADAL" clId="{0EA0E123-4EB7-46E0-9311-49AAE63DE2A4}" dt="2023-11-29T07:16:27.588" v="2956" actId="47"/>
        <pc:sldMkLst>
          <pc:docMk/>
          <pc:sldMk cId="3927483863" sldId="406"/>
        </pc:sldMkLst>
      </pc:sldChg>
      <pc:sldChg chg="del">
        <pc:chgData name="Terry Hooper" userId="1e380d44-df03-41b5-9985-8ca1e25ad993" providerId="ADAL" clId="{0EA0E123-4EB7-46E0-9311-49AAE63DE2A4}" dt="2023-11-29T07:16:27.588" v="2956" actId="47"/>
        <pc:sldMkLst>
          <pc:docMk/>
          <pc:sldMk cId="3871344052" sldId="407"/>
        </pc:sldMkLst>
      </pc:sldChg>
      <pc:sldChg chg="del">
        <pc:chgData name="Terry Hooper" userId="1e380d44-df03-41b5-9985-8ca1e25ad993" providerId="ADAL" clId="{0EA0E123-4EB7-46E0-9311-49AAE63DE2A4}" dt="2023-11-29T07:16:27.588" v="2956" actId="47"/>
        <pc:sldMkLst>
          <pc:docMk/>
          <pc:sldMk cId="4262564461" sldId="408"/>
        </pc:sldMkLst>
      </pc:sldChg>
      <pc:sldChg chg="del">
        <pc:chgData name="Terry Hooper" userId="1e380d44-df03-41b5-9985-8ca1e25ad993" providerId="ADAL" clId="{0EA0E123-4EB7-46E0-9311-49AAE63DE2A4}" dt="2023-11-29T07:16:27.588" v="2956" actId="47"/>
        <pc:sldMkLst>
          <pc:docMk/>
          <pc:sldMk cId="3306895025" sldId="409"/>
        </pc:sldMkLst>
      </pc:sldChg>
      <pc:sldChg chg="del">
        <pc:chgData name="Terry Hooper" userId="1e380d44-df03-41b5-9985-8ca1e25ad993" providerId="ADAL" clId="{0EA0E123-4EB7-46E0-9311-49AAE63DE2A4}" dt="2023-11-29T07:16:27.588" v="2956" actId="47"/>
        <pc:sldMkLst>
          <pc:docMk/>
          <pc:sldMk cId="543407620" sldId="410"/>
        </pc:sldMkLst>
      </pc:sldChg>
      <pc:sldChg chg="del">
        <pc:chgData name="Terry Hooper" userId="1e380d44-df03-41b5-9985-8ca1e25ad993" providerId="ADAL" clId="{0EA0E123-4EB7-46E0-9311-49AAE63DE2A4}" dt="2023-11-29T07:16:27.588" v="2956" actId="47"/>
        <pc:sldMkLst>
          <pc:docMk/>
          <pc:sldMk cId="179770146" sldId="411"/>
        </pc:sldMkLst>
      </pc:sldChg>
      <pc:sldChg chg="del">
        <pc:chgData name="Terry Hooper" userId="1e380d44-df03-41b5-9985-8ca1e25ad993" providerId="ADAL" clId="{0EA0E123-4EB7-46E0-9311-49AAE63DE2A4}" dt="2023-11-29T07:16:27.588" v="2956" actId="47"/>
        <pc:sldMkLst>
          <pc:docMk/>
          <pc:sldMk cId="2674158243" sldId="412"/>
        </pc:sldMkLst>
      </pc:sldChg>
      <pc:sldChg chg="del">
        <pc:chgData name="Terry Hooper" userId="1e380d44-df03-41b5-9985-8ca1e25ad993" providerId="ADAL" clId="{0EA0E123-4EB7-46E0-9311-49AAE63DE2A4}" dt="2023-11-29T07:16:27.588" v="2956" actId="47"/>
        <pc:sldMkLst>
          <pc:docMk/>
          <pc:sldMk cId="4136779428" sldId="413"/>
        </pc:sldMkLst>
      </pc:sldChg>
      <pc:sldChg chg="del">
        <pc:chgData name="Terry Hooper" userId="1e380d44-df03-41b5-9985-8ca1e25ad993" providerId="ADAL" clId="{0EA0E123-4EB7-46E0-9311-49AAE63DE2A4}" dt="2023-11-29T07:16:27.588" v="2956" actId="47"/>
        <pc:sldMkLst>
          <pc:docMk/>
          <pc:sldMk cId="237122741" sldId="414"/>
        </pc:sldMkLst>
      </pc:sldChg>
      <pc:sldChg chg="del">
        <pc:chgData name="Terry Hooper" userId="1e380d44-df03-41b5-9985-8ca1e25ad993" providerId="ADAL" clId="{0EA0E123-4EB7-46E0-9311-49AAE63DE2A4}" dt="2023-11-29T07:16:27.588" v="2956" actId="47"/>
        <pc:sldMkLst>
          <pc:docMk/>
          <pc:sldMk cId="138069306" sldId="415"/>
        </pc:sldMkLst>
      </pc:sldChg>
      <pc:sldChg chg="del">
        <pc:chgData name="Terry Hooper" userId="1e380d44-df03-41b5-9985-8ca1e25ad993" providerId="ADAL" clId="{0EA0E123-4EB7-46E0-9311-49AAE63DE2A4}" dt="2023-11-29T07:15:21.553" v="2955" actId="47"/>
        <pc:sldMkLst>
          <pc:docMk/>
          <pc:sldMk cId="1558029428" sldId="417"/>
        </pc:sldMkLst>
      </pc:sldChg>
      <pc:sldChg chg="addSp delSp modSp new mod modClrScheme chgLayout">
        <pc:chgData name="Terry Hooper" userId="1e380d44-df03-41b5-9985-8ca1e25ad993" providerId="ADAL" clId="{0EA0E123-4EB7-46E0-9311-49AAE63DE2A4}" dt="2023-11-29T07:08:39.867" v="2915" actId="20577"/>
        <pc:sldMkLst>
          <pc:docMk/>
          <pc:sldMk cId="4042464478" sldId="418"/>
        </pc:sldMkLst>
        <pc:spChg chg="del mod ord">
          <ac:chgData name="Terry Hooper" userId="1e380d44-df03-41b5-9985-8ca1e25ad993" providerId="ADAL" clId="{0EA0E123-4EB7-46E0-9311-49AAE63DE2A4}" dt="2023-11-29T02:22:34.372" v="650" actId="700"/>
          <ac:spMkLst>
            <pc:docMk/>
            <pc:sldMk cId="4042464478" sldId="418"/>
            <ac:spMk id="2" creationId="{925134A6-2A5C-CC56-D214-530E6102092C}"/>
          </ac:spMkLst>
        </pc:spChg>
        <pc:spChg chg="del mod ord">
          <ac:chgData name="Terry Hooper" userId="1e380d44-df03-41b5-9985-8ca1e25ad993" providerId="ADAL" clId="{0EA0E123-4EB7-46E0-9311-49AAE63DE2A4}" dt="2023-11-29T02:22:34.372" v="650" actId="700"/>
          <ac:spMkLst>
            <pc:docMk/>
            <pc:sldMk cId="4042464478" sldId="418"/>
            <ac:spMk id="3" creationId="{42EC6E13-C5C2-40C0-C5EB-6B4418193697}"/>
          </ac:spMkLst>
        </pc:spChg>
        <pc:spChg chg="del">
          <ac:chgData name="Terry Hooper" userId="1e380d44-df03-41b5-9985-8ca1e25ad993" providerId="ADAL" clId="{0EA0E123-4EB7-46E0-9311-49AAE63DE2A4}" dt="2023-11-29T02:22:34.372" v="650" actId="700"/>
          <ac:spMkLst>
            <pc:docMk/>
            <pc:sldMk cId="4042464478" sldId="418"/>
            <ac:spMk id="4" creationId="{6A052B93-A1F2-B155-CF3A-AE8B7CA22F95}"/>
          </ac:spMkLst>
        </pc:spChg>
        <pc:spChg chg="add mod ord">
          <ac:chgData name="Terry Hooper" userId="1e380d44-df03-41b5-9985-8ca1e25ad993" providerId="ADAL" clId="{0EA0E123-4EB7-46E0-9311-49AAE63DE2A4}" dt="2023-11-29T02:22:49.977" v="690" actId="20577"/>
          <ac:spMkLst>
            <pc:docMk/>
            <pc:sldMk cId="4042464478" sldId="418"/>
            <ac:spMk id="5" creationId="{C5EA3317-772E-367F-72F8-F5A4F27D22BE}"/>
          </ac:spMkLst>
        </pc:spChg>
        <pc:spChg chg="add mod ord">
          <ac:chgData name="Terry Hooper" userId="1e380d44-df03-41b5-9985-8ca1e25ad993" providerId="ADAL" clId="{0EA0E123-4EB7-46E0-9311-49AAE63DE2A4}" dt="2023-11-29T07:08:39.867" v="2915" actId="20577"/>
          <ac:spMkLst>
            <pc:docMk/>
            <pc:sldMk cId="4042464478" sldId="418"/>
            <ac:spMk id="6" creationId="{86722F06-D3FD-E964-392B-F5FF2CF755E0}"/>
          </ac:spMkLst>
        </pc:spChg>
      </pc:sldChg>
      <pc:sldChg chg="modSp add mod">
        <pc:chgData name="Terry Hooper" userId="1e380d44-df03-41b5-9985-8ca1e25ad993" providerId="ADAL" clId="{0EA0E123-4EB7-46E0-9311-49AAE63DE2A4}" dt="2023-11-29T03:17:42.613" v="2514" actId="20577"/>
        <pc:sldMkLst>
          <pc:docMk/>
          <pc:sldMk cId="4272246582" sldId="419"/>
        </pc:sldMkLst>
        <pc:spChg chg="mod">
          <ac:chgData name="Terry Hooper" userId="1e380d44-df03-41b5-9985-8ca1e25ad993" providerId="ADAL" clId="{0EA0E123-4EB7-46E0-9311-49AAE63DE2A4}" dt="2023-11-29T02:23:02.159" v="706" actId="20577"/>
          <ac:spMkLst>
            <pc:docMk/>
            <pc:sldMk cId="4272246582" sldId="419"/>
            <ac:spMk id="5" creationId="{C5EA3317-772E-367F-72F8-F5A4F27D22BE}"/>
          </ac:spMkLst>
        </pc:spChg>
        <pc:spChg chg="mod">
          <ac:chgData name="Terry Hooper" userId="1e380d44-df03-41b5-9985-8ca1e25ad993" providerId="ADAL" clId="{0EA0E123-4EB7-46E0-9311-49AAE63DE2A4}" dt="2023-11-29T03:17:42.613" v="2514" actId="20577"/>
          <ac:spMkLst>
            <pc:docMk/>
            <pc:sldMk cId="4272246582" sldId="419"/>
            <ac:spMk id="6" creationId="{86722F06-D3FD-E964-392B-F5FF2CF755E0}"/>
          </ac:spMkLst>
        </pc:spChg>
      </pc:sldChg>
      <pc:sldChg chg="modSp add mod ord">
        <pc:chgData name="Terry Hooper" userId="1e380d44-df03-41b5-9985-8ca1e25ad993" providerId="ADAL" clId="{0EA0E123-4EB7-46E0-9311-49AAE63DE2A4}" dt="2023-11-29T02:54:18.035" v="1635" actId="15"/>
        <pc:sldMkLst>
          <pc:docMk/>
          <pc:sldMk cId="2274684516" sldId="420"/>
        </pc:sldMkLst>
        <pc:spChg chg="mod">
          <ac:chgData name="Terry Hooper" userId="1e380d44-df03-41b5-9985-8ca1e25ad993" providerId="ADAL" clId="{0EA0E123-4EB7-46E0-9311-49AAE63DE2A4}" dt="2023-11-29T02:23:10.103" v="714" actId="20577"/>
          <ac:spMkLst>
            <pc:docMk/>
            <pc:sldMk cId="2274684516" sldId="420"/>
            <ac:spMk id="5" creationId="{C5EA3317-772E-367F-72F8-F5A4F27D22BE}"/>
          </ac:spMkLst>
        </pc:spChg>
        <pc:spChg chg="mod">
          <ac:chgData name="Terry Hooper" userId="1e380d44-df03-41b5-9985-8ca1e25ad993" providerId="ADAL" clId="{0EA0E123-4EB7-46E0-9311-49AAE63DE2A4}" dt="2023-11-29T02:54:18.035" v="1635" actId="15"/>
          <ac:spMkLst>
            <pc:docMk/>
            <pc:sldMk cId="2274684516" sldId="420"/>
            <ac:spMk id="6" creationId="{86722F06-D3FD-E964-392B-F5FF2CF755E0}"/>
          </ac:spMkLst>
        </pc:spChg>
      </pc:sldChg>
      <pc:sldChg chg="modSp add mod ord">
        <pc:chgData name="Terry Hooper" userId="1e380d44-df03-41b5-9985-8ca1e25ad993" providerId="ADAL" clId="{0EA0E123-4EB7-46E0-9311-49AAE63DE2A4}" dt="2023-11-29T07:06:40.380" v="2831" actId="20577"/>
        <pc:sldMkLst>
          <pc:docMk/>
          <pc:sldMk cId="2418275535" sldId="421"/>
        </pc:sldMkLst>
        <pc:spChg chg="mod">
          <ac:chgData name="Terry Hooper" userId="1e380d44-df03-41b5-9985-8ca1e25ad993" providerId="ADAL" clId="{0EA0E123-4EB7-46E0-9311-49AAE63DE2A4}" dt="2023-11-29T02:23:21.214" v="738" actId="20577"/>
          <ac:spMkLst>
            <pc:docMk/>
            <pc:sldMk cId="2418275535" sldId="421"/>
            <ac:spMk id="5" creationId="{C5EA3317-772E-367F-72F8-F5A4F27D22BE}"/>
          </ac:spMkLst>
        </pc:spChg>
        <pc:spChg chg="mod">
          <ac:chgData name="Terry Hooper" userId="1e380d44-df03-41b5-9985-8ca1e25ad993" providerId="ADAL" clId="{0EA0E123-4EB7-46E0-9311-49AAE63DE2A4}" dt="2023-11-29T07:06:40.380" v="2831" actId="20577"/>
          <ac:spMkLst>
            <pc:docMk/>
            <pc:sldMk cId="2418275535" sldId="421"/>
            <ac:spMk id="6" creationId="{86722F06-D3FD-E964-392B-F5FF2CF755E0}"/>
          </ac:spMkLst>
        </pc:spChg>
      </pc:sldChg>
      <pc:sldChg chg="modSp add mod ord">
        <pc:chgData name="Terry Hooper" userId="1e380d44-df03-41b5-9985-8ca1e25ad993" providerId="ADAL" clId="{0EA0E123-4EB7-46E0-9311-49AAE63DE2A4}" dt="2023-11-29T03:07:12.960" v="1973" actId="27636"/>
        <pc:sldMkLst>
          <pc:docMk/>
          <pc:sldMk cId="2677156139" sldId="422"/>
        </pc:sldMkLst>
        <pc:spChg chg="mod">
          <ac:chgData name="Terry Hooper" userId="1e380d44-df03-41b5-9985-8ca1e25ad993" providerId="ADAL" clId="{0EA0E123-4EB7-46E0-9311-49AAE63DE2A4}" dt="2023-11-29T02:23:42.923" v="773" actId="20577"/>
          <ac:spMkLst>
            <pc:docMk/>
            <pc:sldMk cId="2677156139" sldId="422"/>
            <ac:spMk id="5" creationId="{C5EA3317-772E-367F-72F8-F5A4F27D22BE}"/>
          </ac:spMkLst>
        </pc:spChg>
        <pc:spChg chg="mod">
          <ac:chgData name="Terry Hooper" userId="1e380d44-df03-41b5-9985-8ca1e25ad993" providerId="ADAL" clId="{0EA0E123-4EB7-46E0-9311-49AAE63DE2A4}" dt="2023-11-29T03:07:12.960" v="1973" actId="27636"/>
          <ac:spMkLst>
            <pc:docMk/>
            <pc:sldMk cId="2677156139" sldId="422"/>
            <ac:spMk id="6" creationId="{86722F06-D3FD-E964-392B-F5FF2CF755E0}"/>
          </ac:spMkLst>
        </pc:spChg>
      </pc:sldChg>
      <pc:sldChg chg="modSp add mod ord">
        <pc:chgData name="Terry Hooper" userId="1e380d44-df03-41b5-9985-8ca1e25ad993" providerId="ADAL" clId="{0EA0E123-4EB7-46E0-9311-49AAE63DE2A4}" dt="2023-11-29T02:50:30.620" v="1394" actId="20577"/>
        <pc:sldMkLst>
          <pc:docMk/>
          <pc:sldMk cId="1823620257" sldId="423"/>
        </pc:sldMkLst>
        <pc:spChg chg="mod">
          <ac:chgData name="Terry Hooper" userId="1e380d44-df03-41b5-9985-8ca1e25ad993" providerId="ADAL" clId="{0EA0E123-4EB7-46E0-9311-49AAE63DE2A4}" dt="2023-11-29T02:24:10.044" v="783" actId="20577"/>
          <ac:spMkLst>
            <pc:docMk/>
            <pc:sldMk cId="1823620257" sldId="423"/>
            <ac:spMk id="5" creationId="{C5EA3317-772E-367F-72F8-F5A4F27D22BE}"/>
          </ac:spMkLst>
        </pc:spChg>
        <pc:spChg chg="mod">
          <ac:chgData name="Terry Hooper" userId="1e380d44-df03-41b5-9985-8ca1e25ad993" providerId="ADAL" clId="{0EA0E123-4EB7-46E0-9311-49AAE63DE2A4}" dt="2023-11-29T02:50:30.620" v="1394" actId="20577"/>
          <ac:spMkLst>
            <pc:docMk/>
            <pc:sldMk cId="1823620257" sldId="423"/>
            <ac:spMk id="6" creationId="{86722F06-D3FD-E964-392B-F5FF2CF755E0}"/>
          </ac:spMkLst>
        </pc:spChg>
      </pc:sldChg>
      <pc:sldChg chg="modSp add mod ord">
        <pc:chgData name="Terry Hooper" userId="1e380d44-df03-41b5-9985-8ca1e25ad993" providerId="ADAL" clId="{0EA0E123-4EB7-46E0-9311-49AAE63DE2A4}" dt="2023-11-29T03:09:15.705" v="2124" actId="20577"/>
        <pc:sldMkLst>
          <pc:docMk/>
          <pc:sldMk cId="2297558727" sldId="424"/>
        </pc:sldMkLst>
        <pc:spChg chg="mod">
          <ac:chgData name="Terry Hooper" userId="1e380d44-df03-41b5-9985-8ca1e25ad993" providerId="ADAL" clId="{0EA0E123-4EB7-46E0-9311-49AAE63DE2A4}" dt="2023-11-29T02:24:29.642" v="800" actId="20577"/>
          <ac:spMkLst>
            <pc:docMk/>
            <pc:sldMk cId="2297558727" sldId="424"/>
            <ac:spMk id="5" creationId="{C5EA3317-772E-367F-72F8-F5A4F27D22BE}"/>
          </ac:spMkLst>
        </pc:spChg>
        <pc:spChg chg="mod">
          <ac:chgData name="Terry Hooper" userId="1e380d44-df03-41b5-9985-8ca1e25ad993" providerId="ADAL" clId="{0EA0E123-4EB7-46E0-9311-49AAE63DE2A4}" dt="2023-11-29T03:09:15.705" v="2124" actId="20577"/>
          <ac:spMkLst>
            <pc:docMk/>
            <pc:sldMk cId="2297558727" sldId="424"/>
            <ac:spMk id="6" creationId="{86722F06-D3FD-E964-392B-F5FF2CF755E0}"/>
          </ac:spMkLst>
        </pc:spChg>
      </pc:sldChg>
      <pc:sldChg chg="addSp modSp add mod">
        <pc:chgData name="Terry Hooper" userId="1e380d44-df03-41b5-9985-8ca1e25ad993" providerId="ADAL" clId="{0EA0E123-4EB7-46E0-9311-49AAE63DE2A4}" dt="2023-11-29T02:38:03.676" v="1115" actId="20577"/>
        <pc:sldMkLst>
          <pc:docMk/>
          <pc:sldMk cId="2599483225" sldId="425"/>
        </pc:sldMkLst>
        <pc:spChg chg="mod">
          <ac:chgData name="Terry Hooper" userId="1e380d44-df03-41b5-9985-8ca1e25ad993" providerId="ADAL" clId="{0EA0E123-4EB7-46E0-9311-49AAE63DE2A4}" dt="2023-11-29T02:34:54.741" v="963" actId="20577"/>
          <ac:spMkLst>
            <pc:docMk/>
            <pc:sldMk cId="2599483225" sldId="425"/>
            <ac:spMk id="5" creationId="{C5EA3317-772E-367F-72F8-F5A4F27D22BE}"/>
          </ac:spMkLst>
        </pc:spChg>
        <pc:spChg chg="mod">
          <ac:chgData name="Terry Hooper" userId="1e380d44-df03-41b5-9985-8ca1e25ad993" providerId="ADAL" clId="{0EA0E123-4EB7-46E0-9311-49AAE63DE2A4}" dt="2023-11-29T02:38:03.676" v="1115" actId="20577"/>
          <ac:spMkLst>
            <pc:docMk/>
            <pc:sldMk cId="2599483225" sldId="425"/>
            <ac:spMk id="6" creationId="{86722F06-D3FD-E964-392B-F5FF2CF755E0}"/>
          </ac:spMkLst>
        </pc:spChg>
        <pc:graphicFrameChg chg="add mod">
          <ac:chgData name="Terry Hooper" userId="1e380d44-df03-41b5-9985-8ca1e25ad993" providerId="ADAL" clId="{0EA0E123-4EB7-46E0-9311-49AAE63DE2A4}" dt="2023-11-29T02:36:20.099" v="1061" actId="1076"/>
          <ac:graphicFrameMkLst>
            <pc:docMk/>
            <pc:sldMk cId="2599483225" sldId="425"/>
            <ac:graphicFrameMk id="2" creationId="{CDCB228F-36F8-EE97-9AEF-406ACF9D04AD}"/>
          </ac:graphicFrameMkLst>
        </pc:graphicFrameChg>
      </pc:sldChg>
      <pc:sldChg chg="addSp delSp modSp add mod">
        <pc:chgData name="Terry Hooper" userId="1e380d44-df03-41b5-9985-8ca1e25ad993" providerId="ADAL" clId="{0EA0E123-4EB7-46E0-9311-49AAE63DE2A4}" dt="2023-11-29T02:40:00.162" v="1165" actId="20577"/>
        <pc:sldMkLst>
          <pc:docMk/>
          <pc:sldMk cId="1726110195" sldId="426"/>
        </pc:sldMkLst>
        <pc:spChg chg="mod">
          <ac:chgData name="Terry Hooper" userId="1e380d44-df03-41b5-9985-8ca1e25ad993" providerId="ADAL" clId="{0EA0E123-4EB7-46E0-9311-49AAE63DE2A4}" dt="2023-11-29T02:40:00.162" v="1165" actId="20577"/>
          <ac:spMkLst>
            <pc:docMk/>
            <pc:sldMk cId="1726110195" sldId="426"/>
            <ac:spMk id="5" creationId="{C5EA3317-772E-367F-72F8-F5A4F27D22BE}"/>
          </ac:spMkLst>
        </pc:spChg>
        <pc:spChg chg="mod">
          <ac:chgData name="Terry Hooper" userId="1e380d44-df03-41b5-9985-8ca1e25ad993" providerId="ADAL" clId="{0EA0E123-4EB7-46E0-9311-49AAE63DE2A4}" dt="2023-11-29T02:38:48.935" v="1118" actId="6549"/>
          <ac:spMkLst>
            <pc:docMk/>
            <pc:sldMk cId="1726110195" sldId="426"/>
            <ac:spMk id="6" creationId="{86722F06-D3FD-E964-392B-F5FF2CF755E0}"/>
          </ac:spMkLst>
        </pc:spChg>
        <pc:graphicFrameChg chg="del">
          <ac:chgData name="Terry Hooper" userId="1e380d44-df03-41b5-9985-8ca1e25ad993" providerId="ADAL" clId="{0EA0E123-4EB7-46E0-9311-49AAE63DE2A4}" dt="2023-11-29T02:38:46.315" v="1117" actId="478"/>
          <ac:graphicFrameMkLst>
            <pc:docMk/>
            <pc:sldMk cId="1726110195" sldId="426"/>
            <ac:graphicFrameMk id="2" creationId="{CDCB228F-36F8-EE97-9AEF-406ACF9D04AD}"/>
          </ac:graphicFrameMkLst>
        </pc:graphicFrameChg>
        <pc:graphicFrameChg chg="add mod">
          <ac:chgData name="Terry Hooper" userId="1e380d44-df03-41b5-9985-8ca1e25ad993" providerId="ADAL" clId="{0EA0E123-4EB7-46E0-9311-49AAE63DE2A4}" dt="2023-11-29T02:38:58.406" v="1120" actId="1076"/>
          <ac:graphicFrameMkLst>
            <pc:docMk/>
            <pc:sldMk cId="1726110195" sldId="426"/>
            <ac:graphicFrameMk id="3" creationId="{C382982B-44D9-BCEC-9836-F3CE2C6D98F8}"/>
          </ac:graphicFrameMkLst>
        </pc:graphicFrameChg>
        <pc:graphicFrameChg chg="add del mod modGraphic">
          <ac:chgData name="Terry Hooper" userId="1e380d44-df03-41b5-9985-8ca1e25ad993" providerId="ADAL" clId="{0EA0E123-4EB7-46E0-9311-49AAE63DE2A4}" dt="2023-11-29T02:39:26.194" v="1126" actId="478"/>
          <ac:graphicFrameMkLst>
            <pc:docMk/>
            <pc:sldMk cId="1726110195" sldId="426"/>
            <ac:graphicFrameMk id="4" creationId="{8ECF33C2-E3EA-887E-1E01-95CB68099CF2}"/>
          </ac:graphicFrameMkLst>
        </pc:graphicFrameChg>
      </pc:sldChg>
      <pc:sldChg chg="delSp modSp add mod">
        <pc:chgData name="Terry Hooper" userId="1e380d44-df03-41b5-9985-8ca1e25ad993" providerId="ADAL" clId="{0EA0E123-4EB7-46E0-9311-49AAE63DE2A4}" dt="2023-11-29T02:39:49.375" v="1149" actId="20577"/>
        <pc:sldMkLst>
          <pc:docMk/>
          <pc:sldMk cId="1534253614" sldId="427"/>
        </pc:sldMkLst>
        <pc:spChg chg="mod">
          <ac:chgData name="Terry Hooper" userId="1e380d44-df03-41b5-9985-8ca1e25ad993" providerId="ADAL" clId="{0EA0E123-4EB7-46E0-9311-49AAE63DE2A4}" dt="2023-11-29T02:39:49.375" v="1149" actId="20577"/>
          <ac:spMkLst>
            <pc:docMk/>
            <pc:sldMk cId="1534253614" sldId="427"/>
            <ac:spMk id="5" creationId="{C5EA3317-772E-367F-72F8-F5A4F27D22BE}"/>
          </ac:spMkLst>
        </pc:spChg>
        <pc:graphicFrameChg chg="del">
          <ac:chgData name="Terry Hooper" userId="1e380d44-df03-41b5-9985-8ca1e25ad993" providerId="ADAL" clId="{0EA0E123-4EB7-46E0-9311-49AAE63DE2A4}" dt="2023-11-29T02:39:31.899" v="1127" actId="478"/>
          <ac:graphicFrameMkLst>
            <pc:docMk/>
            <pc:sldMk cId="1534253614" sldId="427"/>
            <ac:graphicFrameMk id="3" creationId="{C382982B-44D9-BCEC-9836-F3CE2C6D98F8}"/>
          </ac:graphicFrameMkLst>
        </pc:graphicFrameChg>
        <pc:graphicFrameChg chg="mod">
          <ac:chgData name="Terry Hooper" userId="1e380d44-df03-41b5-9985-8ca1e25ad993" providerId="ADAL" clId="{0EA0E123-4EB7-46E0-9311-49AAE63DE2A4}" dt="2023-11-29T02:39:35.479" v="1128" actId="1076"/>
          <ac:graphicFrameMkLst>
            <pc:docMk/>
            <pc:sldMk cId="1534253614" sldId="427"/>
            <ac:graphicFrameMk id="4" creationId="{8ECF33C2-E3EA-887E-1E01-95CB68099CF2}"/>
          </ac:graphicFrameMkLst>
        </pc:graphicFrameChg>
      </pc:sldChg>
      <pc:sldChg chg="add">
        <pc:chgData name="Terry Hooper" userId="1e380d44-df03-41b5-9985-8ca1e25ad993" providerId="ADAL" clId="{0EA0E123-4EB7-46E0-9311-49AAE63DE2A4}" dt="2023-11-29T03:04:22.270" v="1918"/>
        <pc:sldMkLst>
          <pc:docMk/>
          <pc:sldMk cId="2882175245" sldId="428"/>
        </pc:sldMkLst>
      </pc:sldChg>
      <pc:sldChg chg="addSp delSp modSp new del mod modClrScheme chgLayout">
        <pc:chgData name="Terry Hooper" userId="1e380d44-df03-41b5-9985-8ca1e25ad993" providerId="ADAL" clId="{0EA0E123-4EB7-46E0-9311-49AAE63DE2A4}" dt="2023-11-29T03:04:17.220" v="1917" actId="2696"/>
        <pc:sldMkLst>
          <pc:docMk/>
          <pc:sldMk cId="3977107377" sldId="428"/>
        </pc:sldMkLst>
        <pc:spChg chg="del mod ord">
          <ac:chgData name="Terry Hooper" userId="1e380d44-df03-41b5-9985-8ca1e25ad993" providerId="ADAL" clId="{0EA0E123-4EB7-46E0-9311-49AAE63DE2A4}" dt="2023-11-29T03:00:01.918" v="1829" actId="700"/>
          <ac:spMkLst>
            <pc:docMk/>
            <pc:sldMk cId="3977107377" sldId="428"/>
            <ac:spMk id="2" creationId="{CCE9FEF8-569F-8F74-101A-973C110891E5}"/>
          </ac:spMkLst>
        </pc:spChg>
        <pc:spChg chg="del mod ord">
          <ac:chgData name="Terry Hooper" userId="1e380d44-df03-41b5-9985-8ca1e25ad993" providerId="ADAL" clId="{0EA0E123-4EB7-46E0-9311-49AAE63DE2A4}" dt="2023-11-29T03:00:01.918" v="1829" actId="700"/>
          <ac:spMkLst>
            <pc:docMk/>
            <pc:sldMk cId="3977107377" sldId="428"/>
            <ac:spMk id="3" creationId="{6E50FC50-E51D-D47F-896F-A70952DCC5F5}"/>
          </ac:spMkLst>
        </pc:spChg>
        <pc:spChg chg="del">
          <ac:chgData name="Terry Hooper" userId="1e380d44-df03-41b5-9985-8ca1e25ad993" providerId="ADAL" clId="{0EA0E123-4EB7-46E0-9311-49AAE63DE2A4}" dt="2023-11-29T03:00:01.918" v="1829" actId="700"/>
          <ac:spMkLst>
            <pc:docMk/>
            <pc:sldMk cId="3977107377" sldId="428"/>
            <ac:spMk id="4" creationId="{155F0B8E-CDD7-4A7B-E7B1-3CAE4FB8AD29}"/>
          </ac:spMkLst>
        </pc:spChg>
        <pc:spChg chg="add mod ord">
          <ac:chgData name="Terry Hooper" userId="1e380d44-df03-41b5-9985-8ca1e25ad993" providerId="ADAL" clId="{0EA0E123-4EB7-46E0-9311-49AAE63DE2A4}" dt="2023-11-29T03:00:01.918" v="1829" actId="700"/>
          <ac:spMkLst>
            <pc:docMk/>
            <pc:sldMk cId="3977107377" sldId="428"/>
            <ac:spMk id="5" creationId="{7ADD1DBF-1633-9080-EA47-C4987E3AB10B}"/>
          </ac:spMkLst>
        </pc:spChg>
        <pc:spChg chg="add mod ord">
          <ac:chgData name="Terry Hooper" userId="1e380d44-df03-41b5-9985-8ca1e25ad993" providerId="ADAL" clId="{0EA0E123-4EB7-46E0-9311-49AAE63DE2A4}" dt="2023-11-29T03:00:01.918" v="1829" actId="700"/>
          <ac:spMkLst>
            <pc:docMk/>
            <pc:sldMk cId="3977107377" sldId="428"/>
            <ac:spMk id="6" creationId="{1117E34D-9298-2B41-58E2-2ED131827A24}"/>
          </ac:spMkLst>
        </pc:spChg>
        <pc:picChg chg="add mod">
          <ac:chgData name="Terry Hooper" userId="1e380d44-df03-41b5-9985-8ca1e25ad993" providerId="ADAL" clId="{0EA0E123-4EB7-46E0-9311-49AAE63DE2A4}" dt="2023-11-29T03:01:28.393" v="1835" actId="1076"/>
          <ac:picMkLst>
            <pc:docMk/>
            <pc:sldMk cId="3977107377" sldId="428"/>
            <ac:picMk id="8" creationId="{4E508578-8CF6-0464-6E32-AE896BBE2EE9}"/>
          </ac:picMkLst>
        </pc:picChg>
        <pc:picChg chg="add mod">
          <ac:chgData name="Terry Hooper" userId="1e380d44-df03-41b5-9985-8ca1e25ad993" providerId="ADAL" clId="{0EA0E123-4EB7-46E0-9311-49AAE63DE2A4}" dt="2023-11-29T03:01:48.978" v="1838" actId="1076"/>
          <ac:picMkLst>
            <pc:docMk/>
            <pc:sldMk cId="3977107377" sldId="428"/>
            <ac:picMk id="10" creationId="{46B161AF-73A4-1AC9-6C38-74223B953ED3}"/>
          </ac:picMkLst>
        </pc:picChg>
        <pc:picChg chg="add mod">
          <ac:chgData name="Terry Hooper" userId="1e380d44-df03-41b5-9985-8ca1e25ad993" providerId="ADAL" clId="{0EA0E123-4EB7-46E0-9311-49AAE63DE2A4}" dt="2023-11-29T03:02:13.186" v="1843" actId="1076"/>
          <ac:picMkLst>
            <pc:docMk/>
            <pc:sldMk cId="3977107377" sldId="428"/>
            <ac:picMk id="12" creationId="{D93D01FB-2105-2A8E-0F69-E37FA09F66F8}"/>
          </ac:picMkLst>
        </pc:picChg>
        <pc:picChg chg="add mod">
          <ac:chgData name="Terry Hooper" userId="1e380d44-df03-41b5-9985-8ca1e25ad993" providerId="ADAL" clId="{0EA0E123-4EB7-46E0-9311-49AAE63DE2A4}" dt="2023-11-29T03:00:10.965" v="1832" actId="1076"/>
          <ac:picMkLst>
            <pc:docMk/>
            <pc:sldMk cId="3977107377" sldId="428"/>
            <ac:picMk id="3074" creationId="{B41C67D2-E620-CF8E-7E96-4287C143C58E}"/>
          </ac:picMkLst>
        </pc:picChg>
      </pc:sldChg>
      <pc:sldChg chg="modSp new del mod">
        <pc:chgData name="Terry Hooper" userId="1e380d44-df03-41b5-9985-8ca1e25ad993" providerId="ADAL" clId="{0EA0E123-4EB7-46E0-9311-49AAE63DE2A4}" dt="2023-11-29T03:04:17.220" v="1917" actId="2696"/>
        <pc:sldMkLst>
          <pc:docMk/>
          <pc:sldMk cId="1653216791" sldId="429"/>
        </pc:sldMkLst>
        <pc:spChg chg="mod">
          <ac:chgData name="Terry Hooper" userId="1e380d44-df03-41b5-9985-8ca1e25ad993" providerId="ADAL" clId="{0EA0E123-4EB7-46E0-9311-49AAE63DE2A4}" dt="2023-11-29T03:02:37.623" v="1853" actId="20577"/>
          <ac:spMkLst>
            <pc:docMk/>
            <pc:sldMk cId="1653216791" sldId="429"/>
            <ac:spMk id="2" creationId="{D0236285-B2E8-F612-C760-326DA43030C1}"/>
          </ac:spMkLst>
        </pc:spChg>
        <pc:spChg chg="mod">
          <ac:chgData name="Terry Hooper" userId="1e380d44-df03-41b5-9985-8ca1e25ad993" providerId="ADAL" clId="{0EA0E123-4EB7-46E0-9311-49AAE63DE2A4}" dt="2023-11-29T03:03:18.673" v="1915" actId="20577"/>
          <ac:spMkLst>
            <pc:docMk/>
            <pc:sldMk cId="1653216791" sldId="429"/>
            <ac:spMk id="3" creationId="{AA30BB49-F002-7C6A-A83D-C3EA4D7FC40C}"/>
          </ac:spMkLst>
        </pc:spChg>
      </pc:sldChg>
      <pc:sldChg chg="add">
        <pc:chgData name="Terry Hooper" userId="1e380d44-df03-41b5-9985-8ca1e25ad993" providerId="ADAL" clId="{0EA0E123-4EB7-46E0-9311-49AAE63DE2A4}" dt="2023-11-29T03:04:22.270" v="1918"/>
        <pc:sldMkLst>
          <pc:docMk/>
          <pc:sldMk cId="3335159068" sldId="429"/>
        </pc:sldMkLst>
      </pc:sldChg>
      <pc:sldChg chg="add del">
        <pc:chgData name="Terry Hooper" userId="1e380d44-df03-41b5-9985-8ca1e25ad993" providerId="ADAL" clId="{0EA0E123-4EB7-46E0-9311-49AAE63DE2A4}" dt="2023-11-29T03:15:26.374" v="2408" actId="47"/>
        <pc:sldMkLst>
          <pc:docMk/>
          <pc:sldMk cId="2770358479" sldId="430"/>
        </pc:sldMkLst>
      </pc:sldChg>
      <pc:sldChg chg="add del">
        <pc:chgData name="Terry Hooper" userId="1e380d44-df03-41b5-9985-8ca1e25ad993" providerId="ADAL" clId="{0EA0E123-4EB7-46E0-9311-49AAE63DE2A4}" dt="2023-11-29T03:04:17.220" v="1917" actId="2696"/>
        <pc:sldMkLst>
          <pc:docMk/>
          <pc:sldMk cId="3781691672" sldId="430"/>
        </pc:sldMkLst>
      </pc:sldChg>
      <pc:sldChg chg="modSp add mod">
        <pc:chgData name="Terry Hooper" userId="1e380d44-df03-41b5-9985-8ca1e25ad993" providerId="ADAL" clId="{0EA0E123-4EB7-46E0-9311-49AAE63DE2A4}" dt="2023-11-29T03:12:02.847" v="2308" actId="20577"/>
        <pc:sldMkLst>
          <pc:docMk/>
          <pc:sldMk cId="92403000" sldId="431"/>
        </pc:sldMkLst>
        <pc:spChg chg="mod">
          <ac:chgData name="Terry Hooper" userId="1e380d44-df03-41b5-9985-8ca1e25ad993" providerId="ADAL" clId="{0EA0E123-4EB7-46E0-9311-49AAE63DE2A4}" dt="2023-11-29T03:11:54.910" v="2307" actId="20577"/>
          <ac:spMkLst>
            <pc:docMk/>
            <pc:sldMk cId="92403000" sldId="431"/>
            <ac:spMk id="5" creationId="{C5EA3317-772E-367F-72F8-F5A4F27D22BE}"/>
          </ac:spMkLst>
        </pc:spChg>
        <pc:spChg chg="mod">
          <ac:chgData name="Terry Hooper" userId="1e380d44-df03-41b5-9985-8ca1e25ad993" providerId="ADAL" clId="{0EA0E123-4EB7-46E0-9311-49AAE63DE2A4}" dt="2023-11-29T03:12:02.847" v="2308" actId="20577"/>
          <ac:spMkLst>
            <pc:docMk/>
            <pc:sldMk cId="92403000" sldId="431"/>
            <ac:spMk id="6" creationId="{86722F06-D3FD-E964-392B-F5FF2CF755E0}"/>
          </ac:spMkLst>
        </pc:spChg>
      </pc:sldChg>
      <pc:sldChg chg="modSp add mod">
        <pc:chgData name="Terry Hooper" userId="1e380d44-df03-41b5-9985-8ca1e25ad993" providerId="ADAL" clId="{0EA0E123-4EB7-46E0-9311-49AAE63DE2A4}" dt="2023-11-29T03:13:52.900" v="2340" actId="27636"/>
        <pc:sldMkLst>
          <pc:docMk/>
          <pc:sldMk cId="4222025945" sldId="432"/>
        </pc:sldMkLst>
        <pc:spChg chg="mod">
          <ac:chgData name="Terry Hooper" userId="1e380d44-df03-41b5-9985-8ca1e25ad993" providerId="ADAL" clId="{0EA0E123-4EB7-46E0-9311-49AAE63DE2A4}" dt="2023-11-29T03:13:32.014" v="2327" actId="20577"/>
          <ac:spMkLst>
            <pc:docMk/>
            <pc:sldMk cId="4222025945" sldId="432"/>
            <ac:spMk id="5" creationId="{C5EA3317-772E-367F-72F8-F5A4F27D22BE}"/>
          </ac:spMkLst>
        </pc:spChg>
        <pc:spChg chg="mod">
          <ac:chgData name="Terry Hooper" userId="1e380d44-df03-41b5-9985-8ca1e25ad993" providerId="ADAL" clId="{0EA0E123-4EB7-46E0-9311-49AAE63DE2A4}" dt="2023-11-29T03:13:52.900" v="2340" actId="27636"/>
          <ac:spMkLst>
            <pc:docMk/>
            <pc:sldMk cId="4222025945" sldId="432"/>
            <ac:spMk id="6" creationId="{86722F06-D3FD-E964-392B-F5FF2CF755E0}"/>
          </ac:spMkLst>
        </pc:spChg>
      </pc:sldChg>
      <pc:sldChg chg="modSp new mod">
        <pc:chgData name="Terry Hooper" userId="1e380d44-df03-41b5-9985-8ca1e25ad993" providerId="ADAL" clId="{0EA0E123-4EB7-46E0-9311-49AAE63DE2A4}" dt="2023-11-29T03:15:55.168" v="2433" actId="27636"/>
        <pc:sldMkLst>
          <pc:docMk/>
          <pc:sldMk cId="1304693" sldId="433"/>
        </pc:sldMkLst>
        <pc:spChg chg="mod">
          <ac:chgData name="Terry Hooper" userId="1e380d44-df03-41b5-9985-8ca1e25ad993" providerId="ADAL" clId="{0EA0E123-4EB7-46E0-9311-49AAE63DE2A4}" dt="2023-11-29T03:15:36.013" v="2429" actId="20577"/>
          <ac:spMkLst>
            <pc:docMk/>
            <pc:sldMk cId="1304693" sldId="433"/>
            <ac:spMk id="2" creationId="{B88BE13F-C6D7-0600-C4A8-829168B866E8}"/>
          </ac:spMkLst>
        </pc:spChg>
        <pc:spChg chg="mod">
          <ac:chgData name="Terry Hooper" userId="1e380d44-df03-41b5-9985-8ca1e25ad993" providerId="ADAL" clId="{0EA0E123-4EB7-46E0-9311-49AAE63DE2A4}" dt="2023-11-29T03:15:55.168" v="2433" actId="27636"/>
          <ac:spMkLst>
            <pc:docMk/>
            <pc:sldMk cId="1304693" sldId="433"/>
            <ac:spMk id="3" creationId="{BED64E00-70BA-650C-C9A9-1244525CBCCB}"/>
          </ac:spMkLst>
        </pc:spChg>
      </pc:sldChg>
      <pc:sldChg chg="addSp delSp modSp new mod">
        <pc:chgData name="Terry Hooper" userId="1e380d44-df03-41b5-9985-8ca1e25ad993" providerId="ADAL" clId="{0EA0E123-4EB7-46E0-9311-49AAE63DE2A4}" dt="2023-11-29T07:10:47.777" v="2953" actId="1076"/>
        <pc:sldMkLst>
          <pc:docMk/>
          <pc:sldMk cId="2074375405" sldId="434"/>
        </pc:sldMkLst>
        <pc:spChg chg="mod">
          <ac:chgData name="Terry Hooper" userId="1e380d44-df03-41b5-9985-8ca1e25ad993" providerId="ADAL" clId="{0EA0E123-4EB7-46E0-9311-49AAE63DE2A4}" dt="2023-11-29T07:10:26.287" v="2951" actId="20577"/>
          <ac:spMkLst>
            <pc:docMk/>
            <pc:sldMk cId="2074375405" sldId="434"/>
            <ac:spMk id="2" creationId="{A8FBB665-FEF8-2D1C-1761-1AE7209CE380}"/>
          </ac:spMkLst>
        </pc:spChg>
        <pc:spChg chg="add del">
          <ac:chgData name="Terry Hooper" userId="1e380d44-df03-41b5-9985-8ca1e25ad993" providerId="ADAL" clId="{0EA0E123-4EB7-46E0-9311-49AAE63DE2A4}" dt="2023-11-29T07:09:32.683" v="2919" actId="478"/>
          <ac:spMkLst>
            <pc:docMk/>
            <pc:sldMk cId="2074375405" sldId="434"/>
            <ac:spMk id="3" creationId="{8D6C7C95-37DA-F36A-1505-A24B85D714E5}"/>
          </ac:spMkLst>
        </pc:spChg>
        <pc:spChg chg="add del mod">
          <ac:chgData name="Terry Hooper" userId="1e380d44-df03-41b5-9985-8ca1e25ad993" providerId="ADAL" clId="{0EA0E123-4EB7-46E0-9311-49AAE63DE2A4}" dt="2023-11-29T07:10:47.777" v="2953" actId="1076"/>
          <ac:spMkLst>
            <pc:docMk/>
            <pc:sldMk cId="2074375405" sldId="434"/>
            <ac:spMk id="4" creationId="{2C94476C-C585-5300-513A-6D6E74DA4AFE}"/>
          </ac:spMkLst>
        </pc:spChg>
        <pc:picChg chg="add del">
          <ac:chgData name="Terry Hooper" userId="1e380d44-df03-41b5-9985-8ca1e25ad993" providerId="ADAL" clId="{0EA0E123-4EB7-46E0-9311-49AAE63DE2A4}" dt="2023-11-29T07:09:37.802" v="2920" actId="478"/>
          <ac:picMkLst>
            <pc:docMk/>
            <pc:sldMk cId="2074375405" sldId="434"/>
            <ac:picMk id="4098" creationId="{9E61318B-D43A-4331-9554-0B61CFC8FC29}"/>
          </ac:picMkLst>
        </pc:picChg>
      </pc:sldChg>
    </pc:docChg>
  </pc:docChgLst>
  <pc:docChgLst>
    <pc:chgData name="Terry Hooper" userId="1e380d44-df03-41b5-9985-8ca1e25ad993" providerId="ADAL" clId="{6BC18EEB-3F5B-4E95-85A0-12D4DE0F68C3}"/>
    <pc:docChg chg="undo redo custSel addSld delSld modSld sldOrd">
      <pc:chgData name="Terry Hooper" userId="1e380d44-df03-41b5-9985-8ca1e25ad993" providerId="ADAL" clId="{6BC18EEB-3F5B-4E95-85A0-12D4DE0F68C3}" dt="2024-03-07T02:41:55.691" v="24301" actId="20577"/>
      <pc:docMkLst>
        <pc:docMk/>
      </pc:docMkLst>
      <pc:sldChg chg="modSp add del mod ord">
        <pc:chgData name="Terry Hooper" userId="1e380d44-df03-41b5-9985-8ca1e25ad993" providerId="ADAL" clId="{6BC18EEB-3F5B-4E95-85A0-12D4DE0F68C3}" dt="2024-02-28T07:48:17.283" v="9502" actId="47"/>
        <pc:sldMkLst>
          <pc:docMk/>
          <pc:sldMk cId="0" sldId="259"/>
        </pc:sldMkLst>
        <pc:spChg chg="mod">
          <ac:chgData name="Terry Hooper" userId="1e380d44-df03-41b5-9985-8ca1e25ad993" providerId="ADAL" clId="{6BC18EEB-3F5B-4E95-85A0-12D4DE0F68C3}" dt="2024-02-28T02:31:31.124" v="45"/>
          <ac:spMkLst>
            <pc:docMk/>
            <pc:sldMk cId="0" sldId="259"/>
            <ac:spMk id="16386" creationId="{00000000-0000-0000-0000-000000000000}"/>
          </ac:spMkLst>
        </pc:spChg>
      </pc:sldChg>
      <pc:sldChg chg="modSp modAnim modNotesTx">
        <pc:chgData name="Terry Hooper" userId="1e380d44-df03-41b5-9985-8ca1e25ad993" providerId="ADAL" clId="{6BC18EEB-3F5B-4E95-85A0-12D4DE0F68C3}" dt="2024-03-07T00:57:23.339" v="20592" actId="20577"/>
        <pc:sldMkLst>
          <pc:docMk/>
          <pc:sldMk cId="1620980144" sldId="439"/>
        </pc:sldMkLst>
        <pc:spChg chg="mod">
          <ac:chgData name="Terry Hooper" userId="1e380d44-df03-41b5-9985-8ca1e25ad993" providerId="ADAL" clId="{6BC18EEB-3F5B-4E95-85A0-12D4DE0F68C3}" dt="2024-02-28T07:47:24.839" v="9492" actId="20577"/>
          <ac:spMkLst>
            <pc:docMk/>
            <pc:sldMk cId="1620980144" sldId="439"/>
            <ac:spMk id="6" creationId="{86722F06-D3FD-E964-392B-F5FF2CF755E0}"/>
          </ac:spMkLst>
        </pc:spChg>
      </pc:sldChg>
      <pc:sldChg chg="modSp mod addAnim delAnim modAnim modNotesTx">
        <pc:chgData name="Terry Hooper" userId="1e380d44-df03-41b5-9985-8ca1e25ad993" providerId="ADAL" clId="{6BC18EEB-3F5B-4E95-85A0-12D4DE0F68C3}" dt="2024-03-07T02:17:45.451" v="22341"/>
        <pc:sldMkLst>
          <pc:docMk/>
          <pc:sldMk cId="3404716155" sldId="457"/>
        </pc:sldMkLst>
        <pc:spChg chg="mod">
          <ac:chgData name="Terry Hooper" userId="1e380d44-df03-41b5-9985-8ca1e25ad993" providerId="ADAL" clId="{6BC18EEB-3F5B-4E95-85A0-12D4DE0F68C3}" dt="2024-03-06T23:23:22.269" v="14226" actId="20577"/>
          <ac:spMkLst>
            <pc:docMk/>
            <pc:sldMk cId="3404716155" sldId="457"/>
            <ac:spMk id="12291" creationId="{00000000-0000-0000-0000-000000000000}"/>
          </ac:spMkLst>
        </pc:spChg>
        <pc:spChg chg="mod">
          <ac:chgData name="Terry Hooper" userId="1e380d44-df03-41b5-9985-8ca1e25ad993" providerId="ADAL" clId="{6BC18EEB-3F5B-4E95-85A0-12D4DE0F68C3}" dt="2024-02-28T02:31:44.882" v="50" actId="20577"/>
          <ac:spMkLst>
            <pc:docMk/>
            <pc:sldMk cId="3404716155" sldId="457"/>
            <ac:spMk id="16386" creationId="{00000000-0000-0000-0000-000000000000}"/>
          </ac:spMkLst>
        </pc:spChg>
      </pc:sldChg>
      <pc:sldChg chg="del">
        <pc:chgData name="Terry Hooper" userId="1e380d44-df03-41b5-9985-8ca1e25ad993" providerId="ADAL" clId="{6BC18EEB-3F5B-4E95-85A0-12D4DE0F68C3}" dt="2024-02-28T07:48:17.283" v="9502" actId="47"/>
        <pc:sldMkLst>
          <pc:docMk/>
          <pc:sldMk cId="2243304991" sldId="458"/>
        </pc:sldMkLst>
      </pc:sldChg>
      <pc:sldChg chg="del">
        <pc:chgData name="Terry Hooper" userId="1e380d44-df03-41b5-9985-8ca1e25ad993" providerId="ADAL" clId="{6BC18EEB-3F5B-4E95-85A0-12D4DE0F68C3}" dt="2024-02-28T07:48:17.283" v="9502" actId="47"/>
        <pc:sldMkLst>
          <pc:docMk/>
          <pc:sldMk cId="2497289586" sldId="459"/>
        </pc:sldMkLst>
      </pc:sldChg>
      <pc:sldChg chg="del">
        <pc:chgData name="Terry Hooper" userId="1e380d44-df03-41b5-9985-8ca1e25ad993" providerId="ADAL" clId="{6BC18EEB-3F5B-4E95-85A0-12D4DE0F68C3}" dt="2024-02-28T07:48:17.283" v="9502" actId="47"/>
        <pc:sldMkLst>
          <pc:docMk/>
          <pc:sldMk cId="37845515" sldId="460"/>
        </pc:sldMkLst>
      </pc:sldChg>
      <pc:sldChg chg="modSp">
        <pc:chgData name="Terry Hooper" userId="1e380d44-df03-41b5-9985-8ca1e25ad993" providerId="ADAL" clId="{6BC18EEB-3F5B-4E95-85A0-12D4DE0F68C3}" dt="2024-02-28T07:47:35.403" v="9501" actId="20577"/>
        <pc:sldMkLst>
          <pc:docMk/>
          <pc:sldMk cId="1454204733" sldId="461"/>
        </pc:sldMkLst>
        <pc:spChg chg="mod">
          <ac:chgData name="Terry Hooper" userId="1e380d44-df03-41b5-9985-8ca1e25ad993" providerId="ADAL" clId="{6BC18EEB-3F5B-4E95-85A0-12D4DE0F68C3}" dt="2024-02-28T07:47:35.403" v="9501" actId="20577"/>
          <ac:spMkLst>
            <pc:docMk/>
            <pc:sldMk cId="1454204733" sldId="461"/>
            <ac:spMk id="6" creationId="{86722F06-D3FD-E964-392B-F5FF2CF755E0}"/>
          </ac:spMkLst>
        </pc:spChg>
      </pc:sldChg>
      <pc:sldChg chg="add del">
        <pc:chgData name="Terry Hooper" userId="1e380d44-df03-41b5-9985-8ca1e25ad993" providerId="ADAL" clId="{6BC18EEB-3F5B-4E95-85A0-12D4DE0F68C3}" dt="2024-02-28T07:48:17.283" v="9502" actId="47"/>
        <pc:sldMkLst>
          <pc:docMk/>
          <pc:sldMk cId="526847755" sldId="462"/>
        </pc:sldMkLst>
      </pc:sldChg>
      <pc:sldChg chg="modSp add mod modAnim modNotesTx">
        <pc:chgData name="Terry Hooper" userId="1e380d44-df03-41b5-9985-8ca1e25ad993" providerId="ADAL" clId="{6BC18EEB-3F5B-4E95-85A0-12D4DE0F68C3}" dt="2024-03-06T23:08:37.202" v="12556" actId="20577"/>
        <pc:sldMkLst>
          <pc:docMk/>
          <pc:sldMk cId="1652590982" sldId="463"/>
        </pc:sldMkLst>
        <pc:spChg chg="mod">
          <ac:chgData name="Terry Hooper" userId="1e380d44-df03-41b5-9985-8ca1e25ad993" providerId="ADAL" clId="{6BC18EEB-3F5B-4E95-85A0-12D4DE0F68C3}" dt="2024-03-06T22:53:06.148" v="11172" actId="27636"/>
          <ac:spMkLst>
            <pc:docMk/>
            <pc:sldMk cId="1652590982" sldId="463"/>
            <ac:spMk id="12291" creationId="{00000000-0000-0000-0000-000000000000}"/>
          </ac:spMkLst>
        </pc:spChg>
        <pc:spChg chg="mod">
          <ac:chgData name="Terry Hooper" userId="1e380d44-df03-41b5-9985-8ca1e25ad993" providerId="ADAL" clId="{6BC18EEB-3F5B-4E95-85A0-12D4DE0F68C3}" dt="2024-02-28T05:06:57.579" v="3129" actId="20577"/>
          <ac:spMkLst>
            <pc:docMk/>
            <pc:sldMk cId="1652590982" sldId="463"/>
            <ac:spMk id="16386" creationId="{00000000-0000-0000-0000-000000000000}"/>
          </ac:spMkLst>
        </pc:spChg>
      </pc:sldChg>
      <pc:sldChg chg="modSp add mod modAnim modNotesTx">
        <pc:chgData name="Terry Hooper" userId="1e380d44-df03-41b5-9985-8ca1e25ad993" providerId="ADAL" clId="{6BC18EEB-3F5B-4E95-85A0-12D4DE0F68C3}" dt="2024-03-07T02:30:42.439" v="22586" actId="20577"/>
        <pc:sldMkLst>
          <pc:docMk/>
          <pc:sldMk cId="1084450286" sldId="464"/>
        </pc:sldMkLst>
        <pc:spChg chg="mod">
          <ac:chgData name="Terry Hooper" userId="1e380d44-df03-41b5-9985-8ca1e25ad993" providerId="ADAL" clId="{6BC18EEB-3F5B-4E95-85A0-12D4DE0F68C3}" dt="2024-03-07T02:29:07.575" v="22369" actId="20577"/>
          <ac:spMkLst>
            <pc:docMk/>
            <pc:sldMk cId="1084450286" sldId="464"/>
            <ac:spMk id="12291" creationId="{00000000-0000-0000-0000-000000000000}"/>
          </ac:spMkLst>
        </pc:spChg>
        <pc:spChg chg="mod">
          <ac:chgData name="Terry Hooper" userId="1e380d44-df03-41b5-9985-8ca1e25ad993" providerId="ADAL" clId="{6BC18EEB-3F5B-4E95-85A0-12D4DE0F68C3}" dt="2024-02-28T07:45:26.841" v="9425" actId="20577"/>
          <ac:spMkLst>
            <pc:docMk/>
            <pc:sldMk cId="1084450286" sldId="464"/>
            <ac:spMk id="16386" creationId="{00000000-0000-0000-0000-000000000000}"/>
          </ac:spMkLst>
        </pc:spChg>
      </pc:sldChg>
      <pc:sldChg chg="modSp add mod modAnim modNotesTx">
        <pc:chgData name="Terry Hooper" userId="1e380d44-df03-41b5-9985-8ca1e25ad993" providerId="ADAL" clId="{6BC18EEB-3F5B-4E95-85A0-12D4DE0F68C3}" dt="2024-03-07T01:00:03.760" v="20890" actId="20577"/>
        <pc:sldMkLst>
          <pc:docMk/>
          <pc:sldMk cId="2897336353" sldId="465"/>
        </pc:sldMkLst>
        <pc:spChg chg="mod">
          <ac:chgData name="Terry Hooper" userId="1e380d44-df03-41b5-9985-8ca1e25ad993" providerId="ADAL" clId="{6BC18EEB-3F5B-4E95-85A0-12D4DE0F68C3}" dt="2024-03-07T00:15:06.509" v="16618" actId="20577"/>
          <ac:spMkLst>
            <pc:docMk/>
            <pc:sldMk cId="2897336353" sldId="465"/>
            <ac:spMk id="12291" creationId="{00000000-0000-0000-0000-000000000000}"/>
          </ac:spMkLst>
        </pc:spChg>
        <pc:spChg chg="mod">
          <ac:chgData name="Terry Hooper" userId="1e380d44-df03-41b5-9985-8ca1e25ad993" providerId="ADAL" clId="{6BC18EEB-3F5B-4E95-85A0-12D4DE0F68C3}" dt="2024-02-28T07:46:02.205" v="9431" actId="20577"/>
          <ac:spMkLst>
            <pc:docMk/>
            <pc:sldMk cId="2897336353" sldId="465"/>
            <ac:spMk id="16386" creationId="{00000000-0000-0000-0000-000000000000}"/>
          </ac:spMkLst>
        </pc:spChg>
      </pc:sldChg>
      <pc:sldChg chg="modSp add mod modAnim modNotesTx">
        <pc:chgData name="Terry Hooper" userId="1e380d44-df03-41b5-9985-8ca1e25ad993" providerId="ADAL" clId="{6BC18EEB-3F5B-4E95-85A0-12D4DE0F68C3}" dt="2024-03-07T01:12:39.274" v="21993" actId="20577"/>
        <pc:sldMkLst>
          <pc:docMk/>
          <pc:sldMk cId="3650245902" sldId="466"/>
        </pc:sldMkLst>
        <pc:spChg chg="mod">
          <ac:chgData name="Terry Hooper" userId="1e380d44-df03-41b5-9985-8ca1e25ad993" providerId="ADAL" clId="{6BC18EEB-3F5B-4E95-85A0-12D4DE0F68C3}" dt="2024-03-07T00:58:31.122" v="20623" actId="20577"/>
          <ac:spMkLst>
            <pc:docMk/>
            <pc:sldMk cId="3650245902" sldId="466"/>
            <ac:spMk id="12291" creationId="{00000000-0000-0000-0000-000000000000}"/>
          </ac:spMkLst>
        </pc:spChg>
        <pc:spChg chg="mod">
          <ac:chgData name="Terry Hooper" userId="1e380d44-df03-41b5-9985-8ca1e25ad993" providerId="ADAL" clId="{6BC18EEB-3F5B-4E95-85A0-12D4DE0F68C3}" dt="2024-02-28T07:46:15.732" v="9449" actId="6549"/>
          <ac:spMkLst>
            <pc:docMk/>
            <pc:sldMk cId="3650245902" sldId="466"/>
            <ac:spMk id="16386" creationId="{00000000-0000-0000-0000-000000000000}"/>
          </ac:spMkLst>
        </pc:spChg>
      </pc:sldChg>
      <pc:sldChg chg="modSp add mod modAnim modNotesTx">
        <pc:chgData name="Terry Hooper" userId="1e380d44-df03-41b5-9985-8ca1e25ad993" providerId="ADAL" clId="{6BC18EEB-3F5B-4E95-85A0-12D4DE0F68C3}" dt="2024-03-07T02:41:55.691" v="24301" actId="20577"/>
        <pc:sldMkLst>
          <pc:docMk/>
          <pc:sldMk cId="1096521472" sldId="467"/>
        </pc:sldMkLst>
        <pc:spChg chg="mod">
          <ac:chgData name="Terry Hooper" userId="1e380d44-df03-41b5-9985-8ca1e25ad993" providerId="ADAL" clId="{6BC18EEB-3F5B-4E95-85A0-12D4DE0F68C3}" dt="2024-03-07T02:32:09.414" v="22610" actId="20577"/>
          <ac:spMkLst>
            <pc:docMk/>
            <pc:sldMk cId="1096521472" sldId="467"/>
            <ac:spMk id="12291" creationId="{00000000-0000-0000-0000-000000000000}"/>
          </ac:spMkLst>
        </pc:spChg>
        <pc:spChg chg="mod">
          <ac:chgData name="Terry Hooper" userId="1e380d44-df03-41b5-9985-8ca1e25ad993" providerId="ADAL" clId="{6BC18EEB-3F5B-4E95-85A0-12D4DE0F68C3}" dt="2024-02-28T07:46:27.209" v="9454" actId="20577"/>
          <ac:spMkLst>
            <pc:docMk/>
            <pc:sldMk cId="1096521472" sldId="467"/>
            <ac:spMk id="16386" creationId="{00000000-0000-0000-0000-000000000000}"/>
          </ac:spMkLst>
        </pc:spChg>
      </pc:sldChg>
      <pc:sldChg chg="modSp add mod modAnim modNotesTx">
        <pc:chgData name="Terry Hooper" userId="1e380d44-df03-41b5-9985-8ca1e25ad993" providerId="ADAL" clId="{6BC18EEB-3F5B-4E95-85A0-12D4DE0F68C3}" dt="2024-03-07T01:11:24.351" v="21946" actId="20577"/>
        <pc:sldMkLst>
          <pc:docMk/>
          <pc:sldMk cId="1362749013" sldId="468"/>
        </pc:sldMkLst>
        <pc:spChg chg="mod">
          <ac:chgData name="Terry Hooper" userId="1e380d44-df03-41b5-9985-8ca1e25ad993" providerId="ADAL" clId="{6BC18EEB-3F5B-4E95-85A0-12D4DE0F68C3}" dt="2024-03-06T22:24:43.409" v="10893" actId="20577"/>
          <ac:spMkLst>
            <pc:docMk/>
            <pc:sldMk cId="1362749013" sldId="468"/>
            <ac:spMk id="12291" creationId="{00000000-0000-0000-0000-000000000000}"/>
          </ac:spMkLst>
        </pc:spChg>
      </pc:sldChg>
    </pc:docChg>
  </pc:docChgLst>
  <pc:docChgLst>
    <pc:chgData name="Guest User" userId="S::urn:spo:anon#45f22ad34bd1ef9aa9b4646c7d616156e9eba497e10f31d3d39188220b758e66::" providerId="AD" clId="Web-{9A58D1AF-788F-9ACE-2A03-A8CFAB5BFCAC}"/>
    <pc:docChg chg="modSld">
      <pc:chgData name="Guest User" userId="S::urn:spo:anon#45f22ad34bd1ef9aa9b4646c7d616156e9eba497e10f31d3d39188220b758e66::" providerId="AD" clId="Web-{9A58D1AF-788F-9ACE-2A03-A8CFAB5BFCAC}" dt="2023-01-27T05:26:45.429" v="182"/>
      <pc:docMkLst>
        <pc:docMk/>
      </pc:docMkLst>
      <pc:sldChg chg="modSp">
        <pc:chgData name="Guest User" userId="S::urn:spo:anon#45f22ad34bd1ef9aa9b4646c7d616156e9eba497e10f31d3d39188220b758e66::" providerId="AD" clId="Web-{9A58D1AF-788F-9ACE-2A03-A8CFAB5BFCAC}" dt="2023-01-27T05:03:44.890" v="8" actId="20577"/>
        <pc:sldMkLst>
          <pc:docMk/>
          <pc:sldMk cId="0" sldId="256"/>
        </pc:sldMkLst>
        <pc:spChg chg="mod">
          <ac:chgData name="Guest User" userId="S::urn:spo:anon#45f22ad34bd1ef9aa9b4646c7d616156e9eba497e10f31d3d39188220b758e66::" providerId="AD" clId="Web-{9A58D1AF-788F-9ACE-2A03-A8CFAB5BFCAC}" dt="2023-01-27T05:03:44.890" v="8" actId="20577"/>
          <ac:spMkLst>
            <pc:docMk/>
            <pc:sldMk cId="0" sldId="256"/>
            <ac:spMk id="12292" creationId="{00000000-0000-0000-0000-000000000000}"/>
          </ac:spMkLst>
        </pc:spChg>
      </pc:sldChg>
      <pc:sldChg chg="modSp">
        <pc:chgData name="Guest User" userId="S::urn:spo:anon#45f22ad34bd1ef9aa9b4646c7d616156e9eba497e10f31d3d39188220b758e66::" providerId="AD" clId="Web-{9A58D1AF-788F-9ACE-2A03-A8CFAB5BFCAC}" dt="2023-01-27T05:13:45.500" v="102" actId="20577"/>
        <pc:sldMkLst>
          <pc:docMk/>
          <pc:sldMk cId="0" sldId="268"/>
        </pc:sldMkLst>
        <pc:spChg chg="mod">
          <ac:chgData name="Guest User" userId="S::urn:spo:anon#45f22ad34bd1ef9aa9b4646c7d616156e9eba497e10f31d3d39188220b758e66::" providerId="AD" clId="Web-{9A58D1AF-788F-9ACE-2A03-A8CFAB5BFCAC}" dt="2023-01-27T05:13:45.500" v="102" actId="20577"/>
          <ac:spMkLst>
            <pc:docMk/>
            <pc:sldMk cId="0" sldId="268"/>
            <ac:spMk id="2" creationId="{00000000-0000-0000-0000-000000000000}"/>
          </ac:spMkLst>
        </pc:spChg>
      </pc:sldChg>
      <pc:sldChg chg="modSp">
        <pc:chgData name="Guest User" userId="S::urn:spo:anon#45f22ad34bd1ef9aa9b4646c7d616156e9eba497e10f31d3d39188220b758e66::" providerId="AD" clId="Web-{9A58D1AF-788F-9ACE-2A03-A8CFAB5BFCAC}" dt="2023-01-27T05:11:59.138" v="81" actId="20577"/>
        <pc:sldMkLst>
          <pc:docMk/>
          <pc:sldMk cId="0" sldId="273"/>
        </pc:sldMkLst>
        <pc:spChg chg="mod">
          <ac:chgData name="Guest User" userId="S::urn:spo:anon#45f22ad34bd1ef9aa9b4646c7d616156e9eba497e10f31d3d39188220b758e66::" providerId="AD" clId="Web-{9A58D1AF-788F-9ACE-2A03-A8CFAB5BFCAC}" dt="2023-01-27T05:11:59.138" v="81" actId="20577"/>
          <ac:spMkLst>
            <pc:docMk/>
            <pc:sldMk cId="0" sldId="273"/>
            <ac:spMk id="3" creationId="{00000000-0000-0000-0000-000000000000}"/>
          </ac:spMkLst>
        </pc:spChg>
      </pc:sldChg>
      <pc:sldChg chg="modSp">
        <pc:chgData name="Guest User" userId="S::urn:spo:anon#45f22ad34bd1ef9aa9b4646c7d616156e9eba497e10f31d3d39188220b758e66::" providerId="AD" clId="Web-{9A58D1AF-788F-9ACE-2A03-A8CFAB5BFCAC}" dt="2023-01-27T05:13:04.109" v="94" actId="20577"/>
        <pc:sldMkLst>
          <pc:docMk/>
          <pc:sldMk cId="0" sldId="274"/>
        </pc:sldMkLst>
        <pc:spChg chg="mod">
          <ac:chgData name="Guest User" userId="S::urn:spo:anon#45f22ad34bd1ef9aa9b4646c7d616156e9eba497e10f31d3d39188220b758e66::" providerId="AD" clId="Web-{9A58D1AF-788F-9ACE-2A03-A8CFAB5BFCAC}" dt="2023-01-27T05:13:04.109" v="94" actId="20577"/>
          <ac:spMkLst>
            <pc:docMk/>
            <pc:sldMk cId="0" sldId="274"/>
            <ac:spMk id="3" creationId="{00000000-0000-0000-0000-000000000000}"/>
          </ac:spMkLst>
        </pc:spChg>
      </pc:sldChg>
      <pc:sldChg chg="modSp">
        <pc:chgData name="Guest User" userId="S::urn:spo:anon#45f22ad34bd1ef9aa9b4646c7d616156e9eba497e10f31d3d39188220b758e66::" providerId="AD" clId="Web-{9A58D1AF-788F-9ACE-2A03-A8CFAB5BFCAC}" dt="2023-01-27T05:11:42.622" v="78" actId="14100"/>
        <pc:sldMkLst>
          <pc:docMk/>
          <pc:sldMk cId="0" sldId="277"/>
        </pc:sldMkLst>
        <pc:spChg chg="mod">
          <ac:chgData name="Guest User" userId="S::urn:spo:anon#45f22ad34bd1ef9aa9b4646c7d616156e9eba497e10f31d3d39188220b758e66::" providerId="AD" clId="Web-{9A58D1AF-788F-9ACE-2A03-A8CFAB5BFCAC}" dt="2023-01-27T05:11:42.622" v="78" actId="14100"/>
          <ac:spMkLst>
            <pc:docMk/>
            <pc:sldMk cId="0" sldId="277"/>
            <ac:spMk id="40963" creationId="{00000000-0000-0000-0000-000000000000}"/>
          </ac:spMkLst>
        </pc:spChg>
        <pc:picChg chg="mod">
          <ac:chgData name="Guest User" userId="S::urn:spo:anon#45f22ad34bd1ef9aa9b4646c7d616156e9eba497e10f31d3d39188220b758e66::" providerId="AD" clId="Web-{9A58D1AF-788F-9ACE-2A03-A8CFAB5BFCAC}" dt="2023-01-27T05:11:37.653" v="77" actId="14100"/>
          <ac:picMkLst>
            <pc:docMk/>
            <pc:sldMk cId="0" sldId="277"/>
            <ac:picMk id="40962" creationId="{00000000-0000-0000-0000-000000000000}"/>
          </ac:picMkLst>
        </pc:picChg>
      </pc:sldChg>
      <pc:sldChg chg="modSp">
        <pc:chgData name="Guest User" userId="S::urn:spo:anon#45f22ad34bd1ef9aa9b4646c7d616156e9eba497e10f31d3d39188220b758e66::" providerId="AD" clId="Web-{9A58D1AF-788F-9ACE-2A03-A8CFAB5BFCAC}" dt="2023-01-27T05:22:40.640" v="171" actId="20577"/>
        <pc:sldMkLst>
          <pc:docMk/>
          <pc:sldMk cId="0" sldId="318"/>
        </pc:sldMkLst>
        <pc:spChg chg="mod">
          <ac:chgData name="Guest User" userId="S::urn:spo:anon#45f22ad34bd1ef9aa9b4646c7d616156e9eba497e10f31d3d39188220b758e66::" providerId="AD" clId="Web-{9A58D1AF-788F-9ACE-2A03-A8CFAB5BFCAC}" dt="2023-01-27T05:22:40.640" v="171" actId="20577"/>
          <ac:spMkLst>
            <pc:docMk/>
            <pc:sldMk cId="0" sldId="318"/>
            <ac:spMk id="111619" creationId="{00000000-0000-0000-0000-000000000000}"/>
          </ac:spMkLst>
        </pc:spChg>
      </pc:sldChg>
      <pc:sldChg chg="modSp">
        <pc:chgData name="Guest User" userId="S::urn:spo:anon#45f22ad34bd1ef9aa9b4646c7d616156e9eba497e10f31d3d39188220b758e66::" providerId="AD" clId="Web-{9A58D1AF-788F-9ACE-2A03-A8CFAB5BFCAC}" dt="2023-01-27T05:15:35.160" v="126" actId="20577"/>
        <pc:sldMkLst>
          <pc:docMk/>
          <pc:sldMk cId="0" sldId="325"/>
        </pc:sldMkLst>
        <pc:spChg chg="mod">
          <ac:chgData name="Guest User" userId="S::urn:spo:anon#45f22ad34bd1ef9aa9b4646c7d616156e9eba497e10f31d3d39188220b758e66::" providerId="AD" clId="Web-{9A58D1AF-788F-9ACE-2A03-A8CFAB5BFCAC}" dt="2023-01-27T05:15:35.160" v="126" actId="20577"/>
          <ac:spMkLst>
            <pc:docMk/>
            <pc:sldMk cId="0" sldId="325"/>
            <ac:spMk id="2" creationId="{00000000-0000-0000-0000-000000000000}"/>
          </ac:spMkLst>
        </pc:spChg>
      </pc:sldChg>
      <pc:sldChg chg="addCm">
        <pc:chgData name="Guest User" userId="S::urn:spo:anon#45f22ad34bd1ef9aa9b4646c7d616156e9eba497e10f31d3d39188220b758e66::" providerId="AD" clId="Web-{9A58D1AF-788F-9ACE-2A03-A8CFAB5BFCAC}" dt="2023-01-27T05:17:21.694" v="127"/>
        <pc:sldMkLst>
          <pc:docMk/>
          <pc:sldMk cId="0" sldId="326"/>
        </pc:sldMkLst>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9A58D1AF-788F-9ACE-2A03-A8CFAB5BFCAC}" dt="2023-01-27T05:17:21.694" v="127"/>
              <pc2:cmMkLst xmlns:pc2="http://schemas.microsoft.com/office/powerpoint/2019/9/main/command">
                <pc:docMk/>
                <pc:sldMk cId="0" sldId="326"/>
                <pc2:cmMk id="{268F94CA-3426-46C3-BEC9-E83618185229}"/>
              </pc2:cmMkLst>
            </pc226:cmChg>
          </p:ext>
        </pc:extLst>
      </pc:sldChg>
      <pc:sldChg chg="addCm">
        <pc:chgData name="Guest User" userId="S::urn:spo:anon#45f22ad34bd1ef9aa9b4646c7d616156e9eba497e10f31d3d39188220b758e66::" providerId="AD" clId="Web-{9A58D1AF-788F-9ACE-2A03-A8CFAB5BFCAC}" dt="2023-01-27T05:26:45.429" v="182"/>
        <pc:sldMkLst>
          <pc:docMk/>
          <pc:sldMk cId="0" sldId="337"/>
        </pc:sldMkLst>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9A58D1AF-788F-9ACE-2A03-A8CFAB5BFCAC}" dt="2023-01-27T05:26:45.429" v="182"/>
              <pc2:cmMkLst xmlns:pc2="http://schemas.microsoft.com/office/powerpoint/2019/9/main/command">
                <pc:docMk/>
                <pc:sldMk cId="0" sldId="337"/>
                <pc2:cmMk id="{85DA92E8-0BC0-4B12-A724-0A0A8FCD9A32}"/>
              </pc2:cmMkLst>
            </pc226:cmChg>
          </p:ext>
        </pc:extLst>
      </pc:sldChg>
      <pc:sldChg chg="modSp">
        <pc:chgData name="Guest User" userId="S::urn:spo:anon#45f22ad34bd1ef9aa9b4646c7d616156e9eba497e10f31d3d39188220b758e66::" providerId="AD" clId="Web-{9A58D1AF-788F-9ACE-2A03-A8CFAB5BFCAC}" dt="2023-01-27T05:20:30.527" v="160" actId="14100"/>
        <pc:sldMkLst>
          <pc:docMk/>
          <pc:sldMk cId="0" sldId="353"/>
        </pc:sldMkLst>
        <pc:spChg chg="mod">
          <ac:chgData name="Guest User" userId="S::urn:spo:anon#45f22ad34bd1ef9aa9b4646c7d616156e9eba497e10f31d3d39188220b758e66::" providerId="AD" clId="Web-{9A58D1AF-788F-9ACE-2A03-A8CFAB5BFCAC}" dt="2023-01-27T05:20:30.527" v="160" actId="14100"/>
          <ac:spMkLst>
            <pc:docMk/>
            <pc:sldMk cId="0" sldId="353"/>
            <ac:spMk id="69635" creationId="{00000000-0000-0000-0000-000000000000}"/>
          </ac:spMkLst>
        </pc:spChg>
      </pc:sldChg>
      <pc:sldChg chg="modSp">
        <pc:chgData name="Guest User" userId="S::urn:spo:anon#45f22ad34bd1ef9aa9b4646c7d616156e9eba497e10f31d3d39188220b758e66::" providerId="AD" clId="Web-{9A58D1AF-788F-9ACE-2A03-A8CFAB5BFCAC}" dt="2023-01-27T05:24:17.815" v="180" actId="20577"/>
        <pc:sldMkLst>
          <pc:docMk/>
          <pc:sldMk cId="0" sldId="356"/>
        </pc:sldMkLst>
        <pc:spChg chg="mod">
          <ac:chgData name="Guest User" userId="S::urn:spo:anon#45f22ad34bd1ef9aa9b4646c7d616156e9eba497e10f31d3d39188220b758e66::" providerId="AD" clId="Web-{9A58D1AF-788F-9ACE-2A03-A8CFAB5BFCAC}" dt="2023-01-27T05:24:17.815" v="180" actId="20577"/>
          <ac:spMkLst>
            <pc:docMk/>
            <pc:sldMk cId="0" sldId="356"/>
            <ac:spMk id="128003" creationId="{00000000-0000-0000-0000-000000000000}"/>
          </ac:spMkLst>
        </pc:spChg>
      </pc:sldChg>
      <pc:sldChg chg="addCm">
        <pc:chgData name="Guest User" userId="S::urn:spo:anon#45f22ad34bd1ef9aa9b4646c7d616156e9eba497e10f31d3d39188220b758e66::" providerId="AD" clId="Web-{9A58D1AF-788F-9ACE-2A03-A8CFAB5BFCAC}" dt="2023-01-27T05:24:50.941" v="181"/>
        <pc:sldMkLst>
          <pc:docMk/>
          <pc:sldMk cId="0" sldId="359"/>
        </pc:sldMkLst>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9A58D1AF-788F-9ACE-2A03-A8CFAB5BFCAC}" dt="2023-01-27T05:24:50.941" v="181"/>
              <pc2:cmMkLst xmlns:pc2="http://schemas.microsoft.com/office/powerpoint/2019/9/main/command">
                <pc:docMk/>
                <pc:sldMk cId="0" sldId="359"/>
                <pc2:cmMk id="{11BBF89F-846E-46ED-9441-FF39EE2508BC}"/>
              </pc2:cmMkLst>
            </pc226:cmChg>
          </p:ext>
        </pc:extLst>
      </pc:sldChg>
      <pc:sldChg chg="modSp">
        <pc:chgData name="Guest User" userId="S::urn:spo:anon#45f22ad34bd1ef9aa9b4646c7d616156e9eba497e10f31d3d39188220b758e66::" providerId="AD" clId="Web-{9A58D1AF-788F-9ACE-2A03-A8CFAB5BFCAC}" dt="2023-01-27T05:19:56.167" v="150" actId="20577"/>
        <pc:sldMkLst>
          <pc:docMk/>
          <pc:sldMk cId="0" sldId="370"/>
        </pc:sldMkLst>
        <pc:spChg chg="mod">
          <ac:chgData name="Guest User" userId="S::urn:spo:anon#45f22ad34bd1ef9aa9b4646c7d616156e9eba497e10f31d3d39188220b758e66::" providerId="AD" clId="Web-{9A58D1AF-788F-9ACE-2A03-A8CFAB5BFCAC}" dt="2023-01-27T05:19:56.167" v="150" actId="20577"/>
          <ac:spMkLst>
            <pc:docMk/>
            <pc:sldMk cId="0" sldId="370"/>
            <ac:spMk id="2" creationId="{00000000-0000-0000-0000-000000000000}"/>
          </ac:spMkLst>
        </pc:spChg>
      </pc:sldChg>
      <pc:sldChg chg="modSp">
        <pc:chgData name="Guest User" userId="S::urn:spo:anon#45f22ad34bd1ef9aa9b4646c7d616156e9eba497e10f31d3d39188220b758e66::" providerId="AD" clId="Web-{9A58D1AF-788F-9ACE-2A03-A8CFAB5BFCAC}" dt="2023-01-27T05:05:40.580" v="14" actId="20577"/>
        <pc:sldMkLst>
          <pc:docMk/>
          <pc:sldMk cId="0" sldId="384"/>
        </pc:sldMkLst>
        <pc:spChg chg="mod">
          <ac:chgData name="Guest User" userId="S::urn:spo:anon#45f22ad34bd1ef9aa9b4646c7d616156e9eba497e10f31d3d39188220b758e66::" providerId="AD" clId="Web-{9A58D1AF-788F-9ACE-2A03-A8CFAB5BFCAC}" dt="2023-01-27T05:05:40.580" v="14" actId="20577"/>
          <ac:spMkLst>
            <pc:docMk/>
            <pc:sldMk cId="0" sldId="384"/>
            <ac:spMk id="3" creationId="{00000000-0000-0000-0000-000000000000}"/>
          </ac:spMkLst>
        </pc:spChg>
      </pc:sldChg>
      <pc:sldChg chg="modSp">
        <pc:chgData name="Guest User" userId="S::urn:spo:anon#45f22ad34bd1ef9aa9b4646c7d616156e9eba497e10f31d3d39188220b758e66::" providerId="AD" clId="Web-{9A58D1AF-788F-9ACE-2A03-A8CFAB5BFCAC}" dt="2023-01-27T05:09:55.994" v="46" actId="20577"/>
        <pc:sldMkLst>
          <pc:docMk/>
          <pc:sldMk cId="3675105652" sldId="386"/>
        </pc:sldMkLst>
        <pc:spChg chg="mod">
          <ac:chgData name="Guest User" userId="S::urn:spo:anon#45f22ad34bd1ef9aa9b4646c7d616156e9eba497e10f31d3d39188220b758e66::" providerId="AD" clId="Web-{9A58D1AF-788F-9ACE-2A03-A8CFAB5BFCAC}" dt="2023-01-27T05:09:55.994" v="46" actId="20577"/>
          <ac:spMkLst>
            <pc:docMk/>
            <pc:sldMk cId="3675105652" sldId="386"/>
            <ac:spMk id="2" creationId="{00000000-0000-0000-0000-000000000000}"/>
          </ac:spMkLst>
        </pc:spChg>
      </pc:sldChg>
      <pc:sldChg chg="modSp">
        <pc:chgData name="Guest User" userId="S::urn:spo:anon#45f22ad34bd1ef9aa9b4646c7d616156e9eba497e10f31d3d39188220b758e66::" providerId="AD" clId="Web-{9A58D1AF-788F-9ACE-2A03-A8CFAB5BFCAC}" dt="2023-01-27T05:10:42.886" v="59" actId="20577"/>
        <pc:sldMkLst>
          <pc:docMk/>
          <pc:sldMk cId="3158137602" sldId="387"/>
        </pc:sldMkLst>
        <pc:spChg chg="mod">
          <ac:chgData name="Guest User" userId="S::urn:spo:anon#45f22ad34bd1ef9aa9b4646c7d616156e9eba497e10f31d3d39188220b758e66::" providerId="AD" clId="Web-{9A58D1AF-788F-9ACE-2A03-A8CFAB5BFCAC}" dt="2023-01-27T05:10:42.886" v="59" actId="20577"/>
          <ac:spMkLst>
            <pc:docMk/>
            <pc:sldMk cId="3158137602" sldId="387"/>
            <ac:spMk id="2" creationId="{00000000-0000-0000-0000-000000000000}"/>
          </ac:spMkLst>
        </pc:spChg>
      </pc:sldChg>
      <pc:sldChg chg="modSp">
        <pc:chgData name="Guest User" userId="S::urn:spo:anon#45f22ad34bd1ef9aa9b4646c7d616156e9eba497e10f31d3d39188220b758e66::" providerId="AD" clId="Web-{9A58D1AF-788F-9ACE-2A03-A8CFAB5BFCAC}" dt="2023-01-27T05:11:09.465" v="74" actId="20577"/>
        <pc:sldMkLst>
          <pc:docMk/>
          <pc:sldMk cId="2982207761" sldId="388"/>
        </pc:sldMkLst>
        <pc:spChg chg="mod">
          <ac:chgData name="Guest User" userId="S::urn:spo:anon#45f22ad34bd1ef9aa9b4646c7d616156e9eba497e10f31d3d39188220b758e66::" providerId="AD" clId="Web-{9A58D1AF-788F-9ACE-2A03-A8CFAB5BFCAC}" dt="2023-01-27T05:11:09.465" v="74" actId="20577"/>
          <ac:spMkLst>
            <pc:docMk/>
            <pc:sldMk cId="2982207761" sldId="388"/>
            <ac:spMk id="2" creationId="{00000000-0000-0000-0000-000000000000}"/>
          </ac:spMkLst>
        </pc:spChg>
      </pc:sldChg>
      <pc:sldChg chg="modSp">
        <pc:chgData name="Guest User" userId="S::urn:spo:anon#45f22ad34bd1ef9aa9b4646c7d616156e9eba497e10f31d3d39188220b758e66::" providerId="AD" clId="Web-{9A58D1AF-788F-9ACE-2A03-A8CFAB5BFCAC}" dt="2023-01-27T05:14:21.126" v="105" actId="20577"/>
        <pc:sldMkLst>
          <pc:docMk/>
          <pc:sldMk cId="2381064841" sldId="394"/>
        </pc:sldMkLst>
        <pc:spChg chg="mod">
          <ac:chgData name="Guest User" userId="S::urn:spo:anon#45f22ad34bd1ef9aa9b4646c7d616156e9eba497e10f31d3d39188220b758e66::" providerId="AD" clId="Web-{9A58D1AF-788F-9ACE-2A03-A8CFAB5BFCAC}" dt="2023-01-27T05:14:21.126" v="105" actId="20577"/>
          <ac:spMkLst>
            <pc:docMk/>
            <pc:sldMk cId="2381064841" sldId="394"/>
            <ac:spMk id="2" creationId="{00000000-0000-0000-0000-000000000000}"/>
          </ac:spMkLst>
        </pc:spChg>
      </pc:sldChg>
    </pc:docChg>
  </pc:docChgLst>
  <pc:docChgLst>
    <pc:chgData name="Guest User" userId="S::urn:spo:anon#45f22ad34bd1ef9aa9b4646c7d616156e9eba497e10f31d3d39188220b758e66::" providerId="AD" clId="Web-{4A72E069-AD6F-411F-971F-BBBA631E84B9}"/>
    <pc:docChg chg="mod addSld modSld">
      <pc:chgData name="Guest User" userId="S::urn:spo:anon#45f22ad34bd1ef9aa9b4646c7d616156e9eba497e10f31d3d39188220b758e66::" providerId="AD" clId="Web-{4A72E069-AD6F-411F-971F-BBBA631E84B9}" dt="2023-01-26T03:47:06.191" v="936" actId="20577"/>
      <pc:docMkLst>
        <pc:docMk/>
      </pc:docMkLst>
      <pc:sldChg chg="modSp addCm">
        <pc:chgData name="Guest User" userId="S::urn:spo:anon#45f22ad34bd1ef9aa9b4646c7d616156e9eba497e10f31d3d39188220b758e66::" providerId="AD" clId="Web-{4A72E069-AD6F-411F-971F-BBBA631E84B9}" dt="2023-01-26T00:51:21.991" v="17"/>
        <pc:sldMkLst>
          <pc:docMk/>
          <pc:sldMk cId="0" sldId="259"/>
        </pc:sldMkLst>
        <pc:spChg chg="mod">
          <ac:chgData name="Guest User" userId="S::urn:spo:anon#45f22ad34bd1ef9aa9b4646c7d616156e9eba497e10f31d3d39188220b758e66::" providerId="AD" clId="Web-{4A72E069-AD6F-411F-971F-BBBA631E84B9}" dt="2023-01-26T00:49:13.127" v="15" actId="20577"/>
          <ac:spMkLst>
            <pc:docMk/>
            <pc:sldMk cId="0" sldId="259"/>
            <ac:spMk id="12291" creationId="{00000000-0000-0000-0000-000000000000}"/>
          </ac:spMkLst>
        </pc:spChg>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4A72E069-AD6F-411F-971F-BBBA631E84B9}" dt="2023-01-26T00:51:21.991" v="17"/>
              <pc2:cmMkLst xmlns:pc2="http://schemas.microsoft.com/office/powerpoint/2019/9/main/command">
                <pc:docMk/>
                <pc:sldMk cId="0" sldId="259"/>
                <pc2:cmMk id="{4F9AA20A-CEAA-488C-B612-C402E48E6227}"/>
              </pc2:cmMkLst>
            </pc226:cmChg>
          </p:ext>
        </pc:extLst>
      </pc:sldChg>
      <pc:sldChg chg="addCm">
        <pc:chgData name="Guest User" userId="S::urn:spo:anon#45f22ad34bd1ef9aa9b4646c7d616156e9eba497e10f31d3d39188220b758e66::" providerId="AD" clId="Web-{4A72E069-AD6F-411F-971F-BBBA631E84B9}" dt="2023-01-26T00:59:39.617" v="22"/>
        <pc:sldMkLst>
          <pc:docMk/>
          <pc:sldMk cId="0" sldId="268"/>
        </pc:sldMkLst>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4A72E069-AD6F-411F-971F-BBBA631E84B9}" dt="2023-01-26T00:59:00.301" v="21"/>
              <pc2:cmMkLst xmlns:pc2="http://schemas.microsoft.com/office/powerpoint/2019/9/main/command">
                <pc:docMk/>
                <pc:sldMk cId="0" sldId="268"/>
                <pc2:cmMk id="{327148A8-6475-40A7-B36A-5C0B9024139C}"/>
              </pc2:cmMkLst>
            </pc226:cmChg>
            <pc226:cmChg xmlns:pc226="http://schemas.microsoft.com/office/powerpoint/2022/06/main/command" chg="add">
              <pc226:chgData name="Guest User" userId="S::urn:spo:anon#45f22ad34bd1ef9aa9b4646c7d616156e9eba497e10f31d3d39188220b758e66::" providerId="AD" clId="Web-{4A72E069-AD6F-411F-971F-BBBA631E84B9}" dt="2023-01-26T00:59:39.617" v="22"/>
              <pc2:cmMkLst xmlns:pc2="http://schemas.microsoft.com/office/powerpoint/2019/9/main/command">
                <pc:docMk/>
                <pc:sldMk cId="0" sldId="268"/>
                <pc2:cmMk id="{D877DFFF-148B-41CF-914B-1583B334A25B}"/>
              </pc2:cmMkLst>
            </pc226:cmChg>
          </p:ext>
        </pc:extLst>
      </pc:sldChg>
      <pc:sldChg chg="addCm">
        <pc:chgData name="Guest User" userId="S::urn:spo:anon#45f22ad34bd1ef9aa9b4646c7d616156e9eba497e10f31d3d39188220b758e66::" providerId="AD" clId="Web-{4A72E069-AD6F-411F-971F-BBBA631E84B9}" dt="2023-01-26T01:15:47.659" v="26"/>
        <pc:sldMkLst>
          <pc:docMk/>
          <pc:sldMk cId="1611431319" sldId="281"/>
        </pc:sldMkLst>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4A72E069-AD6F-411F-971F-BBBA631E84B9}" dt="2023-01-26T01:15:47.659" v="26"/>
              <pc2:cmMkLst xmlns:pc2="http://schemas.microsoft.com/office/powerpoint/2019/9/main/command">
                <pc:docMk/>
                <pc:sldMk cId="1611431319" sldId="281"/>
                <pc2:cmMk id="{8EF7CE97-5152-446C-9DDD-6AAA9F683818}"/>
              </pc2:cmMkLst>
            </pc226:cmChg>
          </p:ext>
        </pc:extLst>
      </pc:sldChg>
      <pc:sldChg chg="addCm">
        <pc:chgData name="Guest User" userId="S::urn:spo:anon#45f22ad34bd1ef9aa9b4646c7d616156e9eba497e10f31d3d39188220b758e66::" providerId="AD" clId="Web-{4A72E069-AD6F-411F-971F-BBBA631E84B9}" dt="2023-01-26T00:52:37.665" v="19"/>
        <pc:sldMkLst>
          <pc:docMk/>
          <pc:sldMk cId="0" sldId="316"/>
        </pc:sldMkLst>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4A72E069-AD6F-411F-971F-BBBA631E84B9}" dt="2023-01-26T00:52:37.665" v="19"/>
              <pc2:cmMkLst xmlns:pc2="http://schemas.microsoft.com/office/powerpoint/2019/9/main/command">
                <pc:docMk/>
                <pc:sldMk cId="0" sldId="316"/>
                <pc2:cmMk id="{96203F9D-D41F-4CAE-B327-BE70C17A2815}"/>
              </pc2:cmMkLst>
            </pc226:cmChg>
          </p:ext>
        </pc:extLst>
      </pc:sldChg>
      <pc:sldChg chg="addCm">
        <pc:chgData name="Guest User" userId="S::urn:spo:anon#45f22ad34bd1ef9aa9b4646c7d616156e9eba497e10f31d3d39188220b758e66::" providerId="AD" clId="Web-{4A72E069-AD6F-411F-971F-BBBA631E84B9}" dt="2023-01-26T01:20:44.714" v="29"/>
        <pc:sldMkLst>
          <pc:docMk/>
          <pc:sldMk cId="0" sldId="318"/>
        </pc:sldMkLst>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4A72E069-AD6F-411F-971F-BBBA631E84B9}" dt="2023-01-26T01:20:44.714" v="29"/>
              <pc2:cmMkLst xmlns:pc2="http://schemas.microsoft.com/office/powerpoint/2019/9/main/command">
                <pc:docMk/>
                <pc:sldMk cId="0" sldId="318"/>
                <pc2:cmMk id="{6628A25D-E31D-4443-B06A-17D4073F95E6}"/>
              </pc2:cmMkLst>
            </pc226:cmChg>
          </p:ext>
        </pc:extLst>
      </pc:sldChg>
      <pc:sldChg chg="addCm">
        <pc:chgData name="Guest User" userId="S::urn:spo:anon#45f22ad34bd1ef9aa9b4646c7d616156e9eba497e10f31d3d39188220b758e66::" providerId="AD" clId="Web-{4A72E069-AD6F-411F-971F-BBBA631E84B9}" dt="2023-01-26T01:45:12.827" v="31"/>
        <pc:sldMkLst>
          <pc:docMk/>
          <pc:sldMk cId="0" sldId="323"/>
        </pc:sldMkLst>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4A72E069-AD6F-411F-971F-BBBA631E84B9}" dt="2023-01-26T01:45:12.827" v="31"/>
              <pc2:cmMkLst xmlns:pc2="http://schemas.microsoft.com/office/powerpoint/2019/9/main/command">
                <pc:docMk/>
                <pc:sldMk cId="0" sldId="323"/>
                <pc2:cmMk id="{C56C9971-A8E3-433A-8785-D1690AFF402E}"/>
              </pc2:cmMkLst>
            </pc226:cmChg>
          </p:ext>
        </pc:extLst>
      </pc:sldChg>
      <pc:sldChg chg="modSp addCm">
        <pc:chgData name="Guest User" userId="S::urn:spo:anon#45f22ad34bd1ef9aa9b4646c7d616156e9eba497e10f31d3d39188220b758e66::" providerId="AD" clId="Web-{4A72E069-AD6F-411F-971F-BBBA631E84B9}" dt="2023-01-26T01:04:04.372" v="25" actId="20577"/>
        <pc:sldMkLst>
          <pc:docMk/>
          <pc:sldMk cId="0" sldId="326"/>
        </pc:sldMkLst>
        <pc:spChg chg="mod">
          <ac:chgData name="Guest User" userId="S::urn:spo:anon#45f22ad34bd1ef9aa9b4646c7d616156e9eba497e10f31d3d39188220b758e66::" providerId="AD" clId="Web-{4A72E069-AD6F-411F-971F-BBBA631E84B9}" dt="2023-01-26T01:04:04.372" v="25" actId="20577"/>
          <ac:spMkLst>
            <pc:docMk/>
            <pc:sldMk cId="0" sldId="326"/>
            <ac:spMk id="97283" creationId="{00000000-0000-0000-0000-000000000000}"/>
          </ac:spMkLst>
        </pc:spChg>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4A72E069-AD6F-411F-971F-BBBA631E84B9}" dt="2023-01-26T01:04:02.076" v="24"/>
              <pc2:cmMkLst xmlns:pc2="http://schemas.microsoft.com/office/powerpoint/2019/9/main/command">
                <pc:docMk/>
                <pc:sldMk cId="0" sldId="326"/>
                <pc2:cmMk id="{5FD853AD-FEEE-44B5-83A5-CC28685F2C29}"/>
              </pc2:cmMkLst>
            </pc226:cmChg>
          </p:ext>
        </pc:extLst>
      </pc:sldChg>
      <pc:sldChg chg="addCm">
        <pc:chgData name="Guest User" userId="S::urn:spo:anon#45f22ad34bd1ef9aa9b4646c7d616156e9eba497e10f31d3d39188220b758e66::" providerId="AD" clId="Web-{4A72E069-AD6F-411F-971F-BBBA631E84B9}" dt="2023-01-26T01:18:12.679" v="28"/>
        <pc:sldMkLst>
          <pc:docMk/>
          <pc:sldMk cId="0" sldId="351"/>
        </pc:sldMkLst>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4A72E069-AD6F-411F-971F-BBBA631E84B9}" dt="2023-01-26T01:18:12.679" v="28"/>
              <pc2:cmMkLst xmlns:pc2="http://schemas.microsoft.com/office/powerpoint/2019/9/main/command">
                <pc:docMk/>
                <pc:sldMk cId="0" sldId="351"/>
                <pc2:cmMk id="{6333F307-8D5B-4846-BA4A-7B70371C35FB}"/>
              </pc2:cmMkLst>
            </pc226:cmChg>
          </p:ext>
        </pc:extLst>
      </pc:sldChg>
      <pc:sldChg chg="addCm">
        <pc:chgData name="Guest User" userId="S::urn:spo:anon#45f22ad34bd1ef9aa9b4646c7d616156e9eba497e10f31d3d39188220b758e66::" providerId="AD" clId="Web-{4A72E069-AD6F-411F-971F-BBBA631E84B9}" dt="2023-01-26T01:17:26.740" v="27"/>
        <pc:sldMkLst>
          <pc:docMk/>
          <pc:sldMk cId="0" sldId="352"/>
        </pc:sldMkLst>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4A72E069-AD6F-411F-971F-BBBA631E84B9}" dt="2023-01-26T01:17:26.740" v="27"/>
              <pc2:cmMkLst xmlns:pc2="http://schemas.microsoft.com/office/powerpoint/2019/9/main/command">
                <pc:docMk/>
                <pc:sldMk cId="0" sldId="352"/>
                <pc2:cmMk id="{C499692A-1A20-4A74-89EE-01DFC62A1D94}"/>
              </pc2:cmMkLst>
            </pc226:cmChg>
          </p:ext>
        </pc:extLst>
      </pc:sldChg>
      <pc:sldChg chg="addCm">
        <pc:chgData name="Guest User" userId="S::urn:spo:anon#45f22ad34bd1ef9aa9b4646c7d616156e9eba497e10f31d3d39188220b758e66::" providerId="AD" clId="Web-{4A72E069-AD6F-411F-971F-BBBA631E84B9}" dt="2023-01-26T01:25:39.739" v="30"/>
        <pc:sldMkLst>
          <pc:docMk/>
          <pc:sldMk cId="0" sldId="359"/>
        </pc:sldMkLst>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4A72E069-AD6F-411F-971F-BBBA631E84B9}" dt="2023-01-26T01:25:39.739" v="30"/>
              <pc2:cmMkLst xmlns:pc2="http://schemas.microsoft.com/office/powerpoint/2019/9/main/command">
                <pc:docMk/>
                <pc:sldMk cId="0" sldId="359"/>
                <pc2:cmMk id="{549E7151-05C9-4800-87D2-09F65D196C6A}"/>
              </pc2:cmMkLst>
            </pc226:cmChg>
          </p:ext>
        </pc:extLst>
      </pc:sldChg>
      <pc:sldChg chg="addCm">
        <pc:chgData name="Guest User" userId="S::urn:spo:anon#45f22ad34bd1ef9aa9b4646c7d616156e9eba497e10f31d3d39188220b758e66::" providerId="AD" clId="Web-{4A72E069-AD6F-411F-971F-BBBA631E84B9}" dt="2023-01-26T00:52:00.929" v="18"/>
        <pc:sldMkLst>
          <pc:docMk/>
          <pc:sldMk cId="0" sldId="367"/>
        </pc:sldMkLst>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4A72E069-AD6F-411F-971F-BBBA631E84B9}" dt="2023-01-26T00:52:00.929" v="18"/>
              <pc2:cmMkLst xmlns:pc2="http://schemas.microsoft.com/office/powerpoint/2019/9/main/command">
                <pc:docMk/>
                <pc:sldMk cId="0" sldId="367"/>
                <pc2:cmMk id="{19733BBD-A14B-44EA-97B1-AB73E8201928}"/>
              </pc2:cmMkLst>
            </pc226:cmChg>
          </p:ext>
        </pc:extLst>
      </pc:sldChg>
      <pc:sldChg chg="addCm">
        <pc:chgData name="Guest User" userId="S::urn:spo:anon#45f22ad34bd1ef9aa9b4646c7d616156e9eba497e10f31d3d39188220b758e66::" providerId="AD" clId="Web-{4A72E069-AD6F-411F-971F-BBBA631E84B9}" dt="2023-01-26T00:55:14.513" v="20"/>
        <pc:sldMkLst>
          <pc:docMk/>
          <pc:sldMk cId="3675105652" sldId="386"/>
        </pc:sldMkLst>
        <pc:extLst>
          <p:ext xmlns:p="http://schemas.openxmlformats.org/presentationml/2006/main" uri="{D6D511B9-2390-475A-947B-AFAB55BFBCF1}">
            <pc226:cmChg xmlns:pc226="http://schemas.microsoft.com/office/powerpoint/2022/06/main/command" chg="add">
              <pc226:chgData name="Guest User" userId="S::urn:spo:anon#45f22ad34bd1ef9aa9b4646c7d616156e9eba497e10f31d3d39188220b758e66::" providerId="AD" clId="Web-{4A72E069-AD6F-411F-971F-BBBA631E84B9}" dt="2023-01-26T00:55:14.513" v="20"/>
              <pc2:cmMkLst xmlns:pc2="http://schemas.microsoft.com/office/powerpoint/2019/9/main/command">
                <pc:docMk/>
                <pc:sldMk cId="3675105652" sldId="386"/>
                <pc2:cmMk id="{BC589415-B868-47AD-8A47-087324D13E2C}"/>
              </pc2:cmMkLst>
            </pc226:cmChg>
          </p:ext>
        </pc:extLst>
      </pc:sldChg>
      <pc:sldChg chg="modSp">
        <pc:chgData name="Guest User" userId="S::urn:spo:anon#45f22ad34bd1ef9aa9b4646c7d616156e9eba497e10f31d3d39188220b758e66::" providerId="AD" clId="Web-{4A72E069-AD6F-411F-971F-BBBA631E84B9}" dt="2023-01-26T02:49:56.155" v="158" actId="20577"/>
        <pc:sldMkLst>
          <pc:docMk/>
          <pc:sldMk cId="774777390" sldId="398"/>
        </pc:sldMkLst>
        <pc:spChg chg="mod">
          <ac:chgData name="Guest User" userId="S::urn:spo:anon#45f22ad34bd1ef9aa9b4646c7d616156e9eba497e10f31d3d39188220b758e66::" providerId="AD" clId="Web-{4A72E069-AD6F-411F-971F-BBBA631E84B9}" dt="2023-01-26T02:49:56.155" v="158" actId="20577"/>
          <ac:spMkLst>
            <pc:docMk/>
            <pc:sldMk cId="774777390" sldId="398"/>
            <ac:spMk id="3" creationId="{00000000-0000-0000-0000-000000000000}"/>
          </ac:spMkLst>
        </pc:spChg>
      </pc:sldChg>
      <pc:sldChg chg="modSp">
        <pc:chgData name="Guest User" userId="S::urn:spo:anon#45f22ad34bd1ef9aa9b4646c7d616156e9eba497e10f31d3d39188220b758e66::" providerId="AD" clId="Web-{4A72E069-AD6F-411F-971F-BBBA631E84B9}" dt="2023-01-26T03:13:18.777" v="410" actId="20577"/>
        <pc:sldMkLst>
          <pc:docMk/>
          <pc:sldMk cId="2666505104" sldId="405"/>
        </pc:sldMkLst>
        <pc:spChg chg="mod">
          <ac:chgData name="Guest User" userId="S::urn:spo:anon#45f22ad34bd1ef9aa9b4646c7d616156e9eba497e10f31d3d39188220b758e66::" providerId="AD" clId="Web-{4A72E069-AD6F-411F-971F-BBBA631E84B9}" dt="2023-01-26T03:13:18.777" v="410" actId="20577"/>
          <ac:spMkLst>
            <pc:docMk/>
            <pc:sldMk cId="2666505104" sldId="405"/>
            <ac:spMk id="3" creationId="{00000000-0000-0000-0000-000000000000}"/>
          </ac:spMkLst>
        </pc:spChg>
      </pc:sldChg>
      <pc:sldChg chg="modSp">
        <pc:chgData name="Guest User" userId="S::urn:spo:anon#45f22ad34bd1ef9aa9b4646c7d616156e9eba497e10f31d3d39188220b758e66::" providerId="AD" clId="Web-{4A72E069-AD6F-411F-971F-BBBA631E84B9}" dt="2023-01-26T03:21:20.333" v="573" actId="20577"/>
        <pc:sldMkLst>
          <pc:docMk/>
          <pc:sldMk cId="3092433064" sldId="408"/>
        </pc:sldMkLst>
        <pc:spChg chg="mod">
          <ac:chgData name="Guest User" userId="S::urn:spo:anon#45f22ad34bd1ef9aa9b4646c7d616156e9eba497e10f31d3d39188220b758e66::" providerId="AD" clId="Web-{4A72E069-AD6F-411F-971F-BBBA631E84B9}" dt="2023-01-26T03:21:20.333" v="573" actId="20577"/>
          <ac:spMkLst>
            <pc:docMk/>
            <pc:sldMk cId="3092433064" sldId="408"/>
            <ac:spMk id="3" creationId="{00000000-0000-0000-0000-000000000000}"/>
          </ac:spMkLst>
        </pc:spChg>
      </pc:sldChg>
      <pc:sldChg chg="addSp modSp">
        <pc:chgData name="Guest User" userId="S::urn:spo:anon#45f22ad34bd1ef9aa9b4646c7d616156e9eba497e10f31d3d39188220b758e66::" providerId="AD" clId="Web-{4A72E069-AD6F-411F-971F-BBBA631E84B9}" dt="2023-01-26T03:26:01.088" v="635" actId="20577"/>
        <pc:sldMkLst>
          <pc:docMk/>
          <pc:sldMk cId="3306895025" sldId="409"/>
        </pc:sldMkLst>
        <pc:spChg chg="mod">
          <ac:chgData name="Guest User" userId="S::urn:spo:anon#45f22ad34bd1ef9aa9b4646c7d616156e9eba497e10f31d3d39188220b758e66::" providerId="AD" clId="Web-{4A72E069-AD6F-411F-971F-BBBA631E84B9}" dt="2023-01-26T03:26:01.088" v="635" actId="20577"/>
          <ac:spMkLst>
            <pc:docMk/>
            <pc:sldMk cId="3306895025" sldId="409"/>
            <ac:spMk id="3" creationId="{00000000-0000-0000-0000-000000000000}"/>
          </ac:spMkLst>
        </pc:spChg>
        <pc:spChg chg="add mod">
          <ac:chgData name="Guest User" userId="S::urn:spo:anon#45f22ad34bd1ef9aa9b4646c7d616156e9eba497e10f31d3d39188220b758e66::" providerId="AD" clId="Web-{4A72E069-AD6F-411F-971F-BBBA631E84B9}" dt="2023-01-26T03:05:11.579" v="266"/>
          <ac:spMkLst>
            <pc:docMk/>
            <pc:sldMk cId="3306895025" sldId="409"/>
            <ac:spMk id="4" creationId="{636C4E50-F0EB-B1E1-BDCA-79970758D869}"/>
          </ac:spMkLst>
        </pc:spChg>
      </pc:sldChg>
      <pc:sldChg chg="modSp add replId">
        <pc:chgData name="Guest User" userId="S::urn:spo:anon#45f22ad34bd1ef9aa9b4646c7d616156e9eba497e10f31d3d39188220b758e66::" providerId="AD" clId="Web-{4A72E069-AD6F-411F-971F-BBBA631E84B9}" dt="2023-01-26T03:47:06.191" v="936" actId="20577"/>
        <pc:sldMkLst>
          <pc:docMk/>
          <pc:sldMk cId="179770146" sldId="411"/>
        </pc:sldMkLst>
        <pc:spChg chg="mod">
          <ac:chgData name="Guest User" userId="S::urn:spo:anon#45f22ad34bd1ef9aa9b4646c7d616156e9eba497e10f31d3d39188220b758e66::" providerId="AD" clId="Web-{4A72E069-AD6F-411F-971F-BBBA631E84B9}" dt="2023-01-26T03:47:06.191" v="936" actId="20577"/>
          <ac:spMkLst>
            <pc:docMk/>
            <pc:sldMk cId="179770146" sldId="411"/>
            <ac:spMk id="3" creationId="{00000000-0000-0000-0000-000000000000}"/>
          </ac:spMkLst>
        </pc:spChg>
      </pc:sldChg>
      <pc:sldChg chg="modSp">
        <pc:chgData name="Guest User" userId="S::urn:spo:anon#45f22ad34bd1ef9aa9b4646c7d616156e9eba497e10f31d3d39188220b758e66::" providerId="AD" clId="Web-{4A72E069-AD6F-411F-971F-BBBA631E84B9}" dt="2023-01-26T03:41:01.731" v="823" actId="20577"/>
        <pc:sldMkLst>
          <pc:docMk/>
          <pc:sldMk cId="2674158243" sldId="412"/>
        </pc:sldMkLst>
        <pc:spChg chg="mod">
          <ac:chgData name="Guest User" userId="S::urn:spo:anon#45f22ad34bd1ef9aa9b4646c7d616156e9eba497e10f31d3d39188220b758e66::" providerId="AD" clId="Web-{4A72E069-AD6F-411F-971F-BBBA631E84B9}" dt="2023-01-26T03:41:01.731" v="823" actId="20577"/>
          <ac:spMkLst>
            <pc:docMk/>
            <pc:sldMk cId="2674158243" sldId="412"/>
            <ac:spMk id="3" creationId="{00000000-0000-0000-0000-000000000000}"/>
          </ac:spMkLst>
        </pc:spChg>
      </pc:sldChg>
      <pc:sldChg chg="modSp add replId">
        <pc:chgData name="Guest User" userId="S::urn:spo:anon#45f22ad34bd1ef9aa9b4646c7d616156e9eba497e10f31d3d39188220b758e66::" providerId="AD" clId="Web-{4A72E069-AD6F-411F-971F-BBBA631E84B9}" dt="2023-01-26T03:44:14.407" v="858" actId="20577"/>
        <pc:sldMkLst>
          <pc:docMk/>
          <pc:sldMk cId="1854535009" sldId="413"/>
        </pc:sldMkLst>
        <pc:spChg chg="mod">
          <ac:chgData name="Guest User" userId="S::urn:spo:anon#45f22ad34bd1ef9aa9b4646c7d616156e9eba497e10f31d3d39188220b758e66::" providerId="AD" clId="Web-{4A72E069-AD6F-411F-971F-BBBA631E84B9}" dt="2023-01-26T03:44:14.407" v="858" actId="20577"/>
          <ac:spMkLst>
            <pc:docMk/>
            <pc:sldMk cId="1854535009" sldId="413"/>
            <ac:spMk id="3" creationId="{00000000-0000-0000-0000-000000000000}"/>
          </ac:spMkLst>
        </pc:spChg>
      </pc:sldChg>
    </pc:docChg>
  </pc:docChgLst>
  <pc:docChgLst>
    <pc:chgData name="Terry Hooper" userId="1e380d44-df03-41b5-9985-8ca1e25ad993" providerId="ADAL" clId="{4E66FDF8-B8EF-439F-AFAB-86757165CE9A}"/>
    <pc:docChg chg="undo redo custSel addSld delSld modSld sldOrd modMainMaster">
      <pc:chgData name="Terry Hooper" userId="1e380d44-df03-41b5-9985-8ca1e25ad993" providerId="ADAL" clId="{4E66FDF8-B8EF-439F-AFAB-86757165CE9A}" dt="2023-02-18T03:36:11.851" v="5025" actId="20577"/>
      <pc:docMkLst>
        <pc:docMk/>
      </pc:docMkLst>
      <pc:sldChg chg="delSp">
        <pc:chgData name="Terry Hooper" userId="1e380d44-df03-41b5-9985-8ca1e25ad993" providerId="ADAL" clId="{4E66FDF8-B8EF-439F-AFAB-86757165CE9A}" dt="2023-01-26T02:10:13.426" v="79" actId="478"/>
        <pc:sldMkLst>
          <pc:docMk/>
          <pc:sldMk cId="0" sldId="256"/>
        </pc:sldMkLst>
        <pc:picChg chg="del">
          <ac:chgData name="Terry Hooper" userId="1e380d44-df03-41b5-9985-8ca1e25ad993" providerId="ADAL" clId="{4E66FDF8-B8EF-439F-AFAB-86757165CE9A}" dt="2023-01-26T02:10:13.426" v="79" actId="478"/>
          <ac:picMkLst>
            <pc:docMk/>
            <pc:sldMk cId="0" sldId="256"/>
            <ac:picMk id="1027" creationId="{00000000-0000-0000-0000-000000000000}"/>
          </ac:picMkLst>
        </pc:picChg>
      </pc:sldChg>
      <pc:sldChg chg="modSp">
        <pc:chgData name="Terry Hooper" userId="1e380d44-df03-41b5-9985-8ca1e25ad993" providerId="ADAL" clId="{4E66FDF8-B8EF-439F-AFAB-86757165CE9A}" dt="2023-01-28T02:17:31.593" v="2337" actId="1076"/>
        <pc:sldMkLst>
          <pc:docMk/>
          <pc:sldMk cId="0" sldId="257"/>
        </pc:sldMkLst>
        <pc:picChg chg="mod">
          <ac:chgData name="Terry Hooper" userId="1e380d44-df03-41b5-9985-8ca1e25ad993" providerId="ADAL" clId="{4E66FDF8-B8EF-439F-AFAB-86757165CE9A}" dt="2023-01-28T02:17:31.593" v="2337" actId="1076"/>
          <ac:picMkLst>
            <pc:docMk/>
            <pc:sldMk cId="0" sldId="257"/>
            <ac:picMk id="14340" creationId="{00000000-0000-0000-0000-000000000000}"/>
          </ac:picMkLst>
        </pc:picChg>
      </pc:sldChg>
      <pc:sldChg chg="addSp delSp modSp mod modNotesTx">
        <pc:chgData name="Terry Hooper" userId="1e380d44-df03-41b5-9985-8ca1e25ad993" providerId="ADAL" clId="{4E66FDF8-B8EF-439F-AFAB-86757165CE9A}" dt="2023-02-18T03:36:11.851" v="5025" actId="20577"/>
        <pc:sldMkLst>
          <pc:docMk/>
          <pc:sldMk cId="0" sldId="259"/>
        </pc:sldMkLst>
        <pc:spChg chg="mod">
          <ac:chgData name="Terry Hooper" userId="1e380d44-df03-41b5-9985-8ca1e25ad993" providerId="ADAL" clId="{4E66FDF8-B8EF-439F-AFAB-86757165CE9A}" dt="2023-02-18T03:36:11.851" v="5025" actId="20577"/>
          <ac:spMkLst>
            <pc:docMk/>
            <pc:sldMk cId="0" sldId="259"/>
            <ac:spMk id="12291" creationId="{00000000-0000-0000-0000-000000000000}"/>
          </ac:spMkLst>
        </pc:spChg>
        <pc:picChg chg="add mod">
          <ac:chgData name="Terry Hooper" userId="1e380d44-df03-41b5-9985-8ca1e25ad993" providerId="ADAL" clId="{4E66FDF8-B8EF-439F-AFAB-86757165CE9A}" dt="2023-01-28T02:16:40.978" v="2336" actId="14100"/>
          <ac:picMkLst>
            <pc:docMk/>
            <pc:sldMk cId="0" sldId="259"/>
            <ac:picMk id="3" creationId="{757B48C8-64FC-6A8F-D04C-F124663C8F3C}"/>
          </ac:picMkLst>
        </pc:picChg>
        <pc:picChg chg="del">
          <ac:chgData name="Terry Hooper" userId="1e380d44-df03-41b5-9985-8ca1e25ad993" providerId="ADAL" clId="{4E66FDF8-B8EF-439F-AFAB-86757165CE9A}" dt="2023-01-28T02:16:25.344" v="2332" actId="478"/>
          <ac:picMkLst>
            <pc:docMk/>
            <pc:sldMk cId="0" sldId="259"/>
            <ac:picMk id="16388" creationId="{00000000-0000-0000-0000-000000000000}"/>
          </ac:picMkLst>
        </pc:picChg>
      </pc:sldChg>
      <pc:sldChg chg="modSp mod delCm">
        <pc:chgData name="Terry Hooper" userId="1e380d44-df03-41b5-9985-8ca1e25ad993" providerId="ADAL" clId="{4E66FDF8-B8EF-439F-AFAB-86757165CE9A}" dt="2023-01-28T02:54:38.223" v="2995" actId="27636"/>
        <pc:sldMkLst>
          <pc:docMk/>
          <pc:sldMk cId="0" sldId="268"/>
        </pc:sldMkLst>
        <pc:spChg chg="mod">
          <ac:chgData name="Terry Hooper" userId="1e380d44-df03-41b5-9985-8ca1e25ad993" providerId="ADAL" clId="{4E66FDF8-B8EF-439F-AFAB-86757165CE9A}" dt="2023-01-28T02:54:38.223" v="2995" actId="27636"/>
          <ac:spMkLst>
            <pc:docMk/>
            <pc:sldMk cId="0" sldId="268"/>
            <ac:spMk id="2" creationId="{00000000-0000-0000-0000-000000000000}"/>
          </ac:spMkLst>
        </pc:spChg>
        <pc:extLst>
          <p:ext xmlns:p="http://schemas.openxmlformats.org/presentationml/2006/main" uri="{D6D511B9-2390-475A-947B-AFAB55BFBCF1}">
            <pc226:cmChg xmlns:pc226="http://schemas.microsoft.com/office/powerpoint/2022/06/main/command" chg="del">
              <pc226:chgData name="Terry Hooper" userId="1e380d44-df03-41b5-9985-8ca1e25ad993" providerId="ADAL" clId="{4E66FDF8-B8EF-439F-AFAB-86757165CE9A}" dt="2023-01-28T02:52:01.916" v="2869"/>
              <pc2:cmMkLst xmlns:pc2="http://schemas.microsoft.com/office/powerpoint/2019/9/main/command">
                <pc:docMk/>
                <pc:sldMk cId="0" sldId="268"/>
                <pc2:cmMk id="{327148A8-6475-40A7-B36A-5C0B9024139C}"/>
              </pc2:cmMkLst>
            </pc226:cmChg>
          </p:ext>
        </pc:extLst>
      </pc:sldChg>
      <pc:sldChg chg="modSp mod modNotesTx">
        <pc:chgData name="Terry Hooper" userId="1e380d44-df03-41b5-9985-8ca1e25ad993" providerId="ADAL" clId="{4E66FDF8-B8EF-439F-AFAB-86757165CE9A}" dt="2023-01-28T02:48:50.682" v="2846" actId="14100"/>
        <pc:sldMkLst>
          <pc:docMk/>
          <pc:sldMk cId="0" sldId="273"/>
        </pc:sldMkLst>
        <pc:spChg chg="mod">
          <ac:chgData name="Terry Hooper" userId="1e380d44-df03-41b5-9985-8ca1e25ad993" providerId="ADAL" clId="{4E66FDF8-B8EF-439F-AFAB-86757165CE9A}" dt="2023-01-28T02:48:50.682" v="2846" actId="14100"/>
          <ac:spMkLst>
            <pc:docMk/>
            <pc:sldMk cId="0" sldId="273"/>
            <ac:spMk id="3" creationId="{00000000-0000-0000-0000-000000000000}"/>
          </ac:spMkLst>
        </pc:spChg>
      </pc:sldChg>
      <pc:sldChg chg="modSp mod">
        <pc:chgData name="Terry Hooper" userId="1e380d44-df03-41b5-9985-8ca1e25ad993" providerId="ADAL" clId="{4E66FDF8-B8EF-439F-AFAB-86757165CE9A}" dt="2023-01-28T02:49:34.326" v="2858" actId="6549"/>
        <pc:sldMkLst>
          <pc:docMk/>
          <pc:sldMk cId="0" sldId="274"/>
        </pc:sldMkLst>
        <pc:spChg chg="mod">
          <ac:chgData name="Terry Hooper" userId="1e380d44-df03-41b5-9985-8ca1e25ad993" providerId="ADAL" clId="{4E66FDF8-B8EF-439F-AFAB-86757165CE9A}" dt="2023-01-28T02:49:34.326" v="2858" actId="6549"/>
          <ac:spMkLst>
            <pc:docMk/>
            <pc:sldMk cId="0" sldId="274"/>
            <ac:spMk id="3" creationId="{00000000-0000-0000-0000-000000000000}"/>
          </ac:spMkLst>
        </pc:spChg>
      </pc:sldChg>
      <pc:sldChg chg="addSp delSp modSp mod">
        <pc:chgData name="Terry Hooper" userId="1e380d44-df03-41b5-9985-8ca1e25ad993" providerId="ADAL" clId="{4E66FDF8-B8EF-439F-AFAB-86757165CE9A}" dt="2023-01-28T04:40:24.150" v="4792" actId="1076"/>
        <pc:sldMkLst>
          <pc:docMk/>
          <pc:sldMk cId="0" sldId="277"/>
        </pc:sldMkLst>
        <pc:spChg chg="add del mod">
          <ac:chgData name="Terry Hooper" userId="1e380d44-df03-41b5-9985-8ca1e25ad993" providerId="ADAL" clId="{4E66FDF8-B8EF-439F-AFAB-86757165CE9A}" dt="2023-01-28T02:39:20.261" v="2651" actId="478"/>
          <ac:spMkLst>
            <pc:docMk/>
            <pc:sldMk cId="0" sldId="277"/>
            <ac:spMk id="2" creationId="{32596FC7-A188-ACF4-2D7F-EF6C001B02E6}"/>
          </ac:spMkLst>
        </pc:spChg>
        <pc:spChg chg="mod">
          <ac:chgData name="Terry Hooper" userId="1e380d44-df03-41b5-9985-8ca1e25ad993" providerId="ADAL" clId="{4E66FDF8-B8EF-439F-AFAB-86757165CE9A}" dt="2023-01-28T02:43:20.886" v="2716" actId="1037"/>
          <ac:spMkLst>
            <pc:docMk/>
            <pc:sldMk cId="0" sldId="277"/>
            <ac:spMk id="4" creationId="{94B48315-DBE6-297A-9100-AC9088B05013}"/>
          </ac:spMkLst>
        </pc:spChg>
        <pc:spChg chg="mod">
          <ac:chgData name="Terry Hooper" userId="1e380d44-df03-41b5-9985-8ca1e25ad993" providerId="ADAL" clId="{4E66FDF8-B8EF-439F-AFAB-86757165CE9A}" dt="2023-01-28T02:43:31.135" v="2725" actId="1037"/>
          <ac:spMkLst>
            <pc:docMk/>
            <pc:sldMk cId="0" sldId="277"/>
            <ac:spMk id="5" creationId="{8EB8669E-81A9-C207-CC60-9EA5D20F389E}"/>
          </ac:spMkLst>
        </pc:spChg>
        <pc:spChg chg="mod">
          <ac:chgData name="Terry Hooper" userId="1e380d44-df03-41b5-9985-8ca1e25ad993" providerId="ADAL" clId="{4E66FDF8-B8EF-439F-AFAB-86757165CE9A}" dt="2023-01-28T02:39:22.519" v="2652"/>
          <ac:spMkLst>
            <pc:docMk/>
            <pc:sldMk cId="0" sldId="277"/>
            <ac:spMk id="6" creationId="{8A1D9B3B-18E5-2719-8F8B-13939B03BD28}"/>
          </ac:spMkLst>
        </pc:spChg>
        <pc:spChg chg="mod">
          <ac:chgData name="Terry Hooper" userId="1e380d44-df03-41b5-9985-8ca1e25ad993" providerId="ADAL" clId="{4E66FDF8-B8EF-439F-AFAB-86757165CE9A}" dt="2023-01-28T02:39:22.519" v="2652"/>
          <ac:spMkLst>
            <pc:docMk/>
            <pc:sldMk cId="0" sldId="277"/>
            <ac:spMk id="7" creationId="{D8FDA7D3-CA70-BF0F-E0C6-F7BD1D37917C}"/>
          </ac:spMkLst>
        </pc:spChg>
        <pc:spChg chg="mod">
          <ac:chgData name="Terry Hooper" userId="1e380d44-df03-41b5-9985-8ca1e25ad993" providerId="ADAL" clId="{4E66FDF8-B8EF-439F-AFAB-86757165CE9A}" dt="2023-01-28T02:39:22.519" v="2652"/>
          <ac:spMkLst>
            <pc:docMk/>
            <pc:sldMk cId="0" sldId="277"/>
            <ac:spMk id="8" creationId="{F3ACDC6A-B83C-ABE6-B59F-4DCE96138D83}"/>
          </ac:spMkLst>
        </pc:spChg>
        <pc:spChg chg="mod">
          <ac:chgData name="Terry Hooper" userId="1e380d44-df03-41b5-9985-8ca1e25ad993" providerId="ADAL" clId="{4E66FDF8-B8EF-439F-AFAB-86757165CE9A}" dt="2023-01-28T02:39:22.519" v="2652"/>
          <ac:spMkLst>
            <pc:docMk/>
            <pc:sldMk cId="0" sldId="277"/>
            <ac:spMk id="9" creationId="{0133EF34-1818-5D1D-D0E5-4A7A241B09CC}"/>
          </ac:spMkLst>
        </pc:spChg>
        <pc:spChg chg="add mod">
          <ac:chgData name="Terry Hooper" userId="1e380d44-df03-41b5-9985-8ca1e25ad993" providerId="ADAL" clId="{4E66FDF8-B8EF-439F-AFAB-86757165CE9A}" dt="2023-01-28T02:44:10.171" v="2732" actId="403"/>
          <ac:spMkLst>
            <pc:docMk/>
            <pc:sldMk cId="0" sldId="277"/>
            <ac:spMk id="16" creationId="{1809333D-EEA9-0403-2E7F-099504CC9319}"/>
          </ac:spMkLst>
        </pc:spChg>
        <pc:spChg chg="mod">
          <ac:chgData name="Terry Hooper" userId="1e380d44-df03-41b5-9985-8ca1e25ad993" providerId="ADAL" clId="{4E66FDF8-B8EF-439F-AFAB-86757165CE9A}" dt="2023-01-28T02:39:22.519" v="2652"/>
          <ac:spMkLst>
            <pc:docMk/>
            <pc:sldMk cId="0" sldId="277"/>
            <ac:spMk id="18" creationId="{8BEA828C-1014-AEEC-8991-988E7A6A33D3}"/>
          </ac:spMkLst>
        </pc:spChg>
        <pc:spChg chg="mod">
          <ac:chgData name="Terry Hooper" userId="1e380d44-df03-41b5-9985-8ca1e25ad993" providerId="ADAL" clId="{4E66FDF8-B8EF-439F-AFAB-86757165CE9A}" dt="2023-01-28T02:39:22.519" v="2652"/>
          <ac:spMkLst>
            <pc:docMk/>
            <pc:sldMk cId="0" sldId="277"/>
            <ac:spMk id="19" creationId="{7B10F44E-592B-1CFD-3BAA-ADF4990F8B3C}"/>
          </ac:spMkLst>
        </pc:spChg>
        <pc:spChg chg="mod">
          <ac:chgData name="Terry Hooper" userId="1e380d44-df03-41b5-9985-8ca1e25ad993" providerId="ADAL" clId="{4E66FDF8-B8EF-439F-AFAB-86757165CE9A}" dt="2023-01-28T02:39:22.519" v="2652"/>
          <ac:spMkLst>
            <pc:docMk/>
            <pc:sldMk cId="0" sldId="277"/>
            <ac:spMk id="20" creationId="{939CE6DD-76B1-7349-D459-2D3216E6A80C}"/>
          </ac:spMkLst>
        </pc:spChg>
        <pc:spChg chg="mod">
          <ac:chgData name="Terry Hooper" userId="1e380d44-df03-41b5-9985-8ca1e25ad993" providerId="ADAL" clId="{4E66FDF8-B8EF-439F-AFAB-86757165CE9A}" dt="2023-01-28T02:39:22.519" v="2652"/>
          <ac:spMkLst>
            <pc:docMk/>
            <pc:sldMk cId="0" sldId="277"/>
            <ac:spMk id="21" creationId="{E26177A9-0CA0-9664-C26B-55EB7DF252E2}"/>
          </ac:spMkLst>
        </pc:spChg>
        <pc:spChg chg="mod">
          <ac:chgData name="Terry Hooper" userId="1e380d44-df03-41b5-9985-8ca1e25ad993" providerId="ADAL" clId="{4E66FDF8-B8EF-439F-AFAB-86757165CE9A}" dt="2023-01-28T02:39:22.519" v="2652"/>
          <ac:spMkLst>
            <pc:docMk/>
            <pc:sldMk cId="0" sldId="277"/>
            <ac:spMk id="22" creationId="{4B534625-6520-3AAD-6A8E-A6A405BDE1B5}"/>
          </ac:spMkLst>
        </pc:spChg>
        <pc:spChg chg="mod">
          <ac:chgData name="Terry Hooper" userId="1e380d44-df03-41b5-9985-8ca1e25ad993" providerId="ADAL" clId="{4E66FDF8-B8EF-439F-AFAB-86757165CE9A}" dt="2023-01-28T02:40:15.081" v="2669" actId="14100"/>
          <ac:spMkLst>
            <pc:docMk/>
            <pc:sldMk cId="0" sldId="277"/>
            <ac:spMk id="23" creationId="{C15938E4-E85B-781A-7512-30C982786395}"/>
          </ac:spMkLst>
        </pc:spChg>
        <pc:spChg chg="mod">
          <ac:chgData name="Terry Hooper" userId="1e380d44-df03-41b5-9985-8ca1e25ad993" providerId="ADAL" clId="{4E66FDF8-B8EF-439F-AFAB-86757165CE9A}" dt="2023-01-28T02:39:22.519" v="2652"/>
          <ac:spMkLst>
            <pc:docMk/>
            <pc:sldMk cId="0" sldId="277"/>
            <ac:spMk id="24" creationId="{F19E84F1-E299-9569-52F6-3C5C0362F0A6}"/>
          </ac:spMkLst>
        </pc:spChg>
        <pc:spChg chg="mod">
          <ac:chgData name="Terry Hooper" userId="1e380d44-df03-41b5-9985-8ca1e25ad993" providerId="ADAL" clId="{4E66FDF8-B8EF-439F-AFAB-86757165CE9A}" dt="2023-01-28T02:44:24.557" v="2734" actId="1076"/>
          <ac:spMkLst>
            <pc:docMk/>
            <pc:sldMk cId="0" sldId="277"/>
            <ac:spMk id="31" creationId="{90D33906-0DF7-78AD-2A2F-DA6753AFD906}"/>
          </ac:spMkLst>
        </pc:spChg>
        <pc:spChg chg="del mod">
          <ac:chgData name="Terry Hooper" userId="1e380d44-df03-41b5-9985-8ca1e25ad993" providerId="ADAL" clId="{4E66FDF8-B8EF-439F-AFAB-86757165CE9A}" dt="2023-01-28T02:39:17.259" v="2649" actId="478"/>
          <ac:spMkLst>
            <pc:docMk/>
            <pc:sldMk cId="0" sldId="277"/>
            <ac:spMk id="47108" creationId="{00000000-0000-0000-0000-000000000000}"/>
          </ac:spMkLst>
        </pc:spChg>
        <pc:grpChg chg="add mod">
          <ac:chgData name="Terry Hooper" userId="1e380d44-df03-41b5-9985-8ca1e25ad993" providerId="ADAL" clId="{4E66FDF8-B8EF-439F-AFAB-86757165CE9A}" dt="2023-01-28T02:42:49.742" v="2700" actId="1036"/>
          <ac:grpSpMkLst>
            <pc:docMk/>
            <pc:sldMk cId="0" sldId="277"/>
            <ac:grpSpMk id="3" creationId="{3318E0E2-76F4-DF48-DD0C-AE0E9B42399F}"/>
          </ac:grpSpMkLst>
        </pc:grpChg>
        <pc:grpChg chg="add mod">
          <ac:chgData name="Terry Hooper" userId="1e380d44-df03-41b5-9985-8ca1e25ad993" providerId="ADAL" clId="{4E66FDF8-B8EF-439F-AFAB-86757165CE9A}" dt="2023-01-28T02:42:49.742" v="2700" actId="1036"/>
          <ac:grpSpMkLst>
            <pc:docMk/>
            <pc:sldMk cId="0" sldId="277"/>
            <ac:grpSpMk id="17" creationId="{77EE84F3-2712-0FCD-4B1D-FC218A4F059A}"/>
          </ac:grpSpMkLst>
        </pc:grpChg>
        <pc:grpChg chg="add mod">
          <ac:chgData name="Terry Hooper" userId="1e380d44-df03-41b5-9985-8ca1e25ad993" providerId="ADAL" clId="{4E66FDF8-B8EF-439F-AFAB-86757165CE9A}" dt="2023-01-28T02:42:49.742" v="2700" actId="1036"/>
          <ac:grpSpMkLst>
            <pc:docMk/>
            <pc:sldMk cId="0" sldId="277"/>
            <ac:grpSpMk id="39" creationId="{7635EEA3-3724-9D8C-B96F-05B18AB66187}"/>
          </ac:grpSpMkLst>
        </pc:grpChg>
        <pc:picChg chg="del">
          <ac:chgData name="Terry Hooper" userId="1e380d44-df03-41b5-9985-8ca1e25ad993" providerId="ADAL" clId="{4E66FDF8-B8EF-439F-AFAB-86757165CE9A}" dt="2023-01-28T02:39:18.217" v="2650" actId="478"/>
          <ac:picMkLst>
            <pc:docMk/>
            <pc:sldMk cId="0" sldId="277"/>
            <ac:picMk id="40962" creationId="{00000000-0000-0000-0000-000000000000}"/>
          </ac:picMkLst>
        </pc:picChg>
        <pc:cxnChg chg="mod">
          <ac:chgData name="Terry Hooper" userId="1e380d44-df03-41b5-9985-8ca1e25ad993" providerId="ADAL" clId="{4E66FDF8-B8EF-439F-AFAB-86757165CE9A}" dt="2023-01-28T02:43:31.135" v="2725" actId="1037"/>
          <ac:cxnSpMkLst>
            <pc:docMk/>
            <pc:sldMk cId="0" sldId="277"/>
            <ac:cxnSpMk id="10" creationId="{D6D2E83C-EA73-3051-E447-08389C0BD0C7}"/>
          </ac:cxnSpMkLst>
        </pc:cxnChg>
        <pc:cxnChg chg="mod">
          <ac:chgData name="Terry Hooper" userId="1e380d44-df03-41b5-9985-8ca1e25ad993" providerId="ADAL" clId="{4E66FDF8-B8EF-439F-AFAB-86757165CE9A}" dt="2023-01-28T02:39:22.519" v="2652"/>
          <ac:cxnSpMkLst>
            <pc:docMk/>
            <pc:sldMk cId="0" sldId="277"/>
            <ac:cxnSpMk id="11" creationId="{0052ACCA-21FB-E60A-07D0-5C373C8CF01A}"/>
          </ac:cxnSpMkLst>
        </pc:cxnChg>
        <pc:cxnChg chg="mod">
          <ac:chgData name="Terry Hooper" userId="1e380d44-df03-41b5-9985-8ca1e25ad993" providerId="ADAL" clId="{4E66FDF8-B8EF-439F-AFAB-86757165CE9A}" dt="2023-01-28T02:39:22.519" v="2652"/>
          <ac:cxnSpMkLst>
            <pc:docMk/>
            <pc:sldMk cId="0" sldId="277"/>
            <ac:cxnSpMk id="12" creationId="{A9E7B7CF-F006-984F-B73C-0A8A879B7226}"/>
          </ac:cxnSpMkLst>
        </pc:cxnChg>
        <pc:cxnChg chg="mod">
          <ac:chgData name="Terry Hooper" userId="1e380d44-df03-41b5-9985-8ca1e25ad993" providerId="ADAL" clId="{4E66FDF8-B8EF-439F-AFAB-86757165CE9A}" dt="2023-01-28T02:39:22.519" v="2652"/>
          <ac:cxnSpMkLst>
            <pc:docMk/>
            <pc:sldMk cId="0" sldId="277"/>
            <ac:cxnSpMk id="13" creationId="{162D3AFC-1D63-125A-7286-D2359B41D95B}"/>
          </ac:cxnSpMkLst>
        </pc:cxnChg>
        <pc:cxnChg chg="mod">
          <ac:chgData name="Terry Hooper" userId="1e380d44-df03-41b5-9985-8ca1e25ad993" providerId="ADAL" clId="{4E66FDF8-B8EF-439F-AFAB-86757165CE9A}" dt="2023-01-28T02:39:22.519" v="2652"/>
          <ac:cxnSpMkLst>
            <pc:docMk/>
            <pc:sldMk cId="0" sldId="277"/>
            <ac:cxnSpMk id="14" creationId="{34373993-8BD7-FA1E-B4D7-95EE462C72C5}"/>
          </ac:cxnSpMkLst>
        </pc:cxnChg>
        <pc:cxnChg chg="mod">
          <ac:chgData name="Terry Hooper" userId="1e380d44-df03-41b5-9985-8ca1e25ad993" providerId="ADAL" clId="{4E66FDF8-B8EF-439F-AFAB-86757165CE9A}" dt="2023-01-28T02:39:22.519" v="2652"/>
          <ac:cxnSpMkLst>
            <pc:docMk/>
            <pc:sldMk cId="0" sldId="277"/>
            <ac:cxnSpMk id="15" creationId="{A45683F5-5669-2758-FF42-FDD8F68C4A4A}"/>
          </ac:cxnSpMkLst>
        </pc:cxnChg>
        <pc:cxnChg chg="mod">
          <ac:chgData name="Terry Hooper" userId="1e380d44-df03-41b5-9985-8ca1e25ad993" providerId="ADAL" clId="{4E66FDF8-B8EF-439F-AFAB-86757165CE9A}" dt="2023-01-28T02:39:22.519" v="2652"/>
          <ac:cxnSpMkLst>
            <pc:docMk/>
            <pc:sldMk cId="0" sldId="277"/>
            <ac:cxnSpMk id="25" creationId="{27097334-D32C-FB80-6345-B7CA271C8A89}"/>
          </ac:cxnSpMkLst>
        </pc:cxnChg>
        <pc:cxnChg chg="mod">
          <ac:chgData name="Terry Hooper" userId="1e380d44-df03-41b5-9985-8ca1e25ad993" providerId="ADAL" clId="{4E66FDF8-B8EF-439F-AFAB-86757165CE9A}" dt="2023-01-28T02:39:22.519" v="2652"/>
          <ac:cxnSpMkLst>
            <pc:docMk/>
            <pc:sldMk cId="0" sldId="277"/>
            <ac:cxnSpMk id="26" creationId="{4F846A1E-F014-554D-920C-29C781846D49}"/>
          </ac:cxnSpMkLst>
        </pc:cxnChg>
        <pc:cxnChg chg="mod">
          <ac:chgData name="Terry Hooper" userId="1e380d44-df03-41b5-9985-8ca1e25ad993" providerId="ADAL" clId="{4E66FDF8-B8EF-439F-AFAB-86757165CE9A}" dt="2023-01-28T02:39:22.519" v="2652"/>
          <ac:cxnSpMkLst>
            <pc:docMk/>
            <pc:sldMk cId="0" sldId="277"/>
            <ac:cxnSpMk id="27" creationId="{E210AA99-1D46-51BA-A869-23139C464591}"/>
          </ac:cxnSpMkLst>
        </pc:cxnChg>
        <pc:cxnChg chg="mod">
          <ac:chgData name="Terry Hooper" userId="1e380d44-df03-41b5-9985-8ca1e25ad993" providerId="ADAL" clId="{4E66FDF8-B8EF-439F-AFAB-86757165CE9A}" dt="2023-01-28T02:39:22.519" v="2652"/>
          <ac:cxnSpMkLst>
            <pc:docMk/>
            <pc:sldMk cId="0" sldId="277"/>
            <ac:cxnSpMk id="28" creationId="{54ACD401-71EE-1FFA-2F93-DFA125DD9365}"/>
          </ac:cxnSpMkLst>
        </pc:cxnChg>
        <pc:cxnChg chg="mod">
          <ac:chgData name="Terry Hooper" userId="1e380d44-df03-41b5-9985-8ca1e25ad993" providerId="ADAL" clId="{4E66FDF8-B8EF-439F-AFAB-86757165CE9A}" dt="2023-01-28T02:39:22.519" v="2652"/>
          <ac:cxnSpMkLst>
            <pc:docMk/>
            <pc:sldMk cId="0" sldId="277"/>
            <ac:cxnSpMk id="29" creationId="{94B82128-49C7-1484-107D-F283C6C74D7E}"/>
          </ac:cxnSpMkLst>
        </pc:cxnChg>
        <pc:cxnChg chg="mod">
          <ac:chgData name="Terry Hooper" userId="1e380d44-df03-41b5-9985-8ca1e25ad993" providerId="ADAL" clId="{4E66FDF8-B8EF-439F-AFAB-86757165CE9A}" dt="2023-01-28T02:39:22.519" v="2652"/>
          <ac:cxnSpMkLst>
            <pc:docMk/>
            <pc:sldMk cId="0" sldId="277"/>
            <ac:cxnSpMk id="30" creationId="{B0E44E75-FE16-D34F-3044-6EA204FE9C28}"/>
          </ac:cxnSpMkLst>
        </pc:cxnChg>
        <pc:cxnChg chg="add mod">
          <ac:chgData name="Terry Hooper" userId="1e380d44-df03-41b5-9985-8ca1e25ad993" providerId="ADAL" clId="{4E66FDF8-B8EF-439F-AFAB-86757165CE9A}" dt="2023-01-28T02:42:49.742" v="2700" actId="1036"/>
          <ac:cxnSpMkLst>
            <pc:docMk/>
            <pc:sldMk cId="0" sldId="277"/>
            <ac:cxnSpMk id="32" creationId="{B6465022-C4E6-7728-93F8-36C24C06529C}"/>
          </ac:cxnSpMkLst>
        </pc:cxnChg>
        <pc:cxnChg chg="add mod">
          <ac:chgData name="Terry Hooper" userId="1e380d44-df03-41b5-9985-8ca1e25ad993" providerId="ADAL" clId="{4E66FDF8-B8EF-439F-AFAB-86757165CE9A}" dt="2023-01-28T02:42:49.742" v="2700" actId="1036"/>
          <ac:cxnSpMkLst>
            <pc:docMk/>
            <pc:sldMk cId="0" sldId="277"/>
            <ac:cxnSpMk id="33" creationId="{E1981377-5232-9520-9D9F-9EA87BF95DC4}"/>
          </ac:cxnSpMkLst>
        </pc:cxnChg>
        <pc:cxnChg chg="add mod">
          <ac:chgData name="Terry Hooper" userId="1e380d44-df03-41b5-9985-8ca1e25ad993" providerId="ADAL" clId="{4E66FDF8-B8EF-439F-AFAB-86757165CE9A}" dt="2023-01-28T02:42:49.742" v="2700" actId="1036"/>
          <ac:cxnSpMkLst>
            <pc:docMk/>
            <pc:sldMk cId="0" sldId="277"/>
            <ac:cxnSpMk id="34" creationId="{24233650-9561-5BA9-7B9D-15DDC385EB05}"/>
          </ac:cxnSpMkLst>
        </pc:cxnChg>
        <pc:cxnChg chg="add mod">
          <ac:chgData name="Terry Hooper" userId="1e380d44-df03-41b5-9985-8ca1e25ad993" providerId="ADAL" clId="{4E66FDF8-B8EF-439F-AFAB-86757165CE9A}" dt="2023-01-28T02:42:49.742" v="2700" actId="1036"/>
          <ac:cxnSpMkLst>
            <pc:docMk/>
            <pc:sldMk cId="0" sldId="277"/>
            <ac:cxnSpMk id="35" creationId="{D320FF1C-8EB6-A979-8628-5C1F41347BE0}"/>
          </ac:cxnSpMkLst>
        </pc:cxnChg>
        <pc:cxnChg chg="add mod">
          <ac:chgData name="Terry Hooper" userId="1e380d44-df03-41b5-9985-8ca1e25ad993" providerId="ADAL" clId="{4E66FDF8-B8EF-439F-AFAB-86757165CE9A}" dt="2023-01-28T02:42:49.742" v="2700" actId="1036"/>
          <ac:cxnSpMkLst>
            <pc:docMk/>
            <pc:sldMk cId="0" sldId="277"/>
            <ac:cxnSpMk id="36" creationId="{21E859B6-3AF7-16CB-894F-174E4D035211}"/>
          </ac:cxnSpMkLst>
        </pc:cxnChg>
        <pc:cxnChg chg="add mod">
          <ac:chgData name="Terry Hooper" userId="1e380d44-df03-41b5-9985-8ca1e25ad993" providerId="ADAL" clId="{4E66FDF8-B8EF-439F-AFAB-86757165CE9A}" dt="2023-01-28T02:42:49.742" v="2700" actId="1036"/>
          <ac:cxnSpMkLst>
            <pc:docMk/>
            <pc:sldMk cId="0" sldId="277"/>
            <ac:cxnSpMk id="37" creationId="{50A12B4E-BFE9-461E-5AA8-4B5D7DCBCE99}"/>
          </ac:cxnSpMkLst>
        </pc:cxnChg>
        <pc:cxnChg chg="add mod">
          <ac:chgData name="Terry Hooper" userId="1e380d44-df03-41b5-9985-8ca1e25ad993" providerId="ADAL" clId="{4E66FDF8-B8EF-439F-AFAB-86757165CE9A}" dt="2023-01-28T02:42:49.742" v="2700" actId="1036"/>
          <ac:cxnSpMkLst>
            <pc:docMk/>
            <pc:sldMk cId="0" sldId="277"/>
            <ac:cxnSpMk id="38" creationId="{13432B62-11FE-0D18-0734-59E10898297E}"/>
          </ac:cxnSpMkLst>
        </pc:cxnChg>
        <pc:cxnChg chg="mod">
          <ac:chgData name="Terry Hooper" userId="1e380d44-df03-41b5-9985-8ca1e25ad993" providerId="ADAL" clId="{4E66FDF8-B8EF-439F-AFAB-86757165CE9A}" dt="2023-01-28T02:39:22.519" v="2652"/>
          <ac:cxnSpMkLst>
            <pc:docMk/>
            <pc:sldMk cId="0" sldId="277"/>
            <ac:cxnSpMk id="40" creationId="{C2343232-C5AA-8808-7577-145244517C5C}"/>
          </ac:cxnSpMkLst>
        </pc:cxnChg>
        <pc:cxnChg chg="mod">
          <ac:chgData name="Terry Hooper" userId="1e380d44-df03-41b5-9985-8ca1e25ad993" providerId="ADAL" clId="{4E66FDF8-B8EF-439F-AFAB-86757165CE9A}" dt="2023-01-28T02:39:22.519" v="2652"/>
          <ac:cxnSpMkLst>
            <pc:docMk/>
            <pc:sldMk cId="0" sldId="277"/>
            <ac:cxnSpMk id="41" creationId="{4255015C-ACEB-6C5E-0C4C-6CE628106A99}"/>
          </ac:cxnSpMkLst>
        </pc:cxnChg>
        <pc:cxnChg chg="mod">
          <ac:chgData name="Terry Hooper" userId="1e380d44-df03-41b5-9985-8ca1e25ad993" providerId="ADAL" clId="{4E66FDF8-B8EF-439F-AFAB-86757165CE9A}" dt="2023-01-28T02:39:22.519" v="2652"/>
          <ac:cxnSpMkLst>
            <pc:docMk/>
            <pc:sldMk cId="0" sldId="277"/>
            <ac:cxnSpMk id="42" creationId="{696D5649-BE4A-4FD8-45DC-0482D21C7450}"/>
          </ac:cxnSpMkLst>
        </pc:cxnChg>
        <pc:cxnChg chg="mod">
          <ac:chgData name="Terry Hooper" userId="1e380d44-df03-41b5-9985-8ca1e25ad993" providerId="ADAL" clId="{4E66FDF8-B8EF-439F-AFAB-86757165CE9A}" dt="2023-01-28T02:39:22.519" v="2652"/>
          <ac:cxnSpMkLst>
            <pc:docMk/>
            <pc:sldMk cId="0" sldId="277"/>
            <ac:cxnSpMk id="43" creationId="{65258AF2-5F58-82F3-D8CB-6C24D4E24494}"/>
          </ac:cxnSpMkLst>
        </pc:cxnChg>
        <pc:cxnChg chg="add mod">
          <ac:chgData name="Terry Hooper" userId="1e380d44-df03-41b5-9985-8ca1e25ad993" providerId="ADAL" clId="{4E66FDF8-B8EF-439F-AFAB-86757165CE9A}" dt="2023-01-28T04:40:24.150" v="4792" actId="1076"/>
          <ac:cxnSpMkLst>
            <pc:docMk/>
            <pc:sldMk cId="0" sldId="277"/>
            <ac:cxnSpMk id="51" creationId="{9D97B044-BCA4-75EF-E196-A92CBCDA172D}"/>
          </ac:cxnSpMkLst>
        </pc:cxnChg>
      </pc:sldChg>
      <pc:sldChg chg="modSp mod">
        <pc:chgData name="Terry Hooper" userId="1e380d44-df03-41b5-9985-8ca1e25ad993" providerId="ADAL" clId="{4E66FDF8-B8EF-439F-AFAB-86757165CE9A}" dt="2023-01-28T03:33:12.132" v="3557" actId="20577"/>
        <pc:sldMkLst>
          <pc:docMk/>
          <pc:sldMk cId="0" sldId="279"/>
        </pc:sldMkLst>
        <pc:spChg chg="mod">
          <ac:chgData name="Terry Hooper" userId="1e380d44-df03-41b5-9985-8ca1e25ad993" providerId="ADAL" clId="{4E66FDF8-B8EF-439F-AFAB-86757165CE9A}" dt="2023-01-28T03:33:12.132" v="3557" actId="20577"/>
          <ac:spMkLst>
            <pc:docMk/>
            <pc:sldMk cId="0" sldId="279"/>
            <ac:spMk id="2" creationId="{00000000-0000-0000-0000-000000000000}"/>
          </ac:spMkLst>
        </pc:spChg>
      </pc:sldChg>
      <pc:sldChg chg="ord">
        <pc:chgData name="Terry Hooper" userId="1e380d44-df03-41b5-9985-8ca1e25ad993" providerId="ADAL" clId="{4E66FDF8-B8EF-439F-AFAB-86757165CE9A}" dt="2023-01-28T03:22:10.422" v="3397"/>
        <pc:sldMkLst>
          <pc:docMk/>
          <pc:sldMk cId="0" sldId="280"/>
        </pc:sldMkLst>
      </pc:sldChg>
      <pc:sldChg chg="addSp delSp modSp add mod ord setBg delCm modCm">
        <pc:chgData name="Terry Hooper" userId="1e380d44-df03-41b5-9985-8ca1e25ad993" providerId="ADAL" clId="{4E66FDF8-B8EF-439F-AFAB-86757165CE9A}" dt="2023-01-28T05:06:53.808" v="4899" actId="20577"/>
        <pc:sldMkLst>
          <pc:docMk/>
          <pc:sldMk cId="1611431319" sldId="281"/>
        </pc:sldMkLst>
        <pc:spChg chg="mod">
          <ac:chgData name="Terry Hooper" userId="1e380d44-df03-41b5-9985-8ca1e25ad993" providerId="ADAL" clId="{4E66FDF8-B8EF-439F-AFAB-86757165CE9A}" dt="2023-01-28T05:06:53.808" v="4899" actId="20577"/>
          <ac:spMkLst>
            <pc:docMk/>
            <pc:sldMk cId="1611431319" sldId="281"/>
            <ac:spMk id="5" creationId="{0C8CDF5A-11A6-4DF7-808A-B999AC2DFB99}"/>
          </ac:spMkLst>
        </pc:spChg>
        <pc:picChg chg="del">
          <ac:chgData name="Terry Hooper" userId="1e380d44-df03-41b5-9985-8ca1e25ad993" providerId="ADAL" clId="{4E66FDF8-B8EF-439F-AFAB-86757165CE9A}" dt="2023-01-28T03:29:41.348" v="3456" actId="478"/>
          <ac:picMkLst>
            <pc:docMk/>
            <pc:sldMk cId="1611431319" sldId="281"/>
            <ac:picMk id="3" creationId="{FDFA76E0-47E8-4999-AC54-08307FA3B509}"/>
          </ac:picMkLst>
        </pc:picChg>
        <pc:picChg chg="add mod">
          <ac:chgData name="Terry Hooper" userId="1e380d44-df03-41b5-9985-8ca1e25ad993" providerId="ADAL" clId="{4E66FDF8-B8EF-439F-AFAB-86757165CE9A}" dt="2023-01-28T03:31:22.783" v="3482" actId="1036"/>
          <ac:picMkLst>
            <pc:docMk/>
            <pc:sldMk cId="1611431319" sldId="281"/>
            <ac:picMk id="4" creationId="{CD0B5FAD-63FD-77E5-7BBE-1C811C179551}"/>
          </ac:picMkLst>
        </pc:picChg>
        <pc:picChg chg="add mod">
          <ac:chgData name="Terry Hooper" userId="1e380d44-df03-41b5-9985-8ca1e25ad993" providerId="ADAL" clId="{4E66FDF8-B8EF-439F-AFAB-86757165CE9A}" dt="2023-01-28T03:31:22.783" v="3482" actId="1036"/>
          <ac:picMkLst>
            <pc:docMk/>
            <pc:sldMk cId="1611431319" sldId="281"/>
            <ac:picMk id="7" creationId="{2970117B-01EE-E81B-485B-A09332BD4B5E}"/>
          </ac:picMkLst>
        </pc:picChg>
        <pc:picChg chg="add mod">
          <ac:chgData name="Terry Hooper" userId="1e380d44-df03-41b5-9985-8ca1e25ad993" providerId="ADAL" clId="{4E66FDF8-B8EF-439F-AFAB-86757165CE9A}" dt="2023-01-28T03:31:22.783" v="3482" actId="1036"/>
          <ac:picMkLst>
            <pc:docMk/>
            <pc:sldMk cId="1611431319" sldId="281"/>
            <ac:picMk id="9" creationId="{E99BA9DD-D489-6178-FCCC-1DE8E03582A9}"/>
          </ac:picMkLst>
        </pc:picChg>
        <pc:extLst>
          <p:ext xmlns:p="http://schemas.openxmlformats.org/presentationml/2006/main" uri="{D6D511B9-2390-475A-947B-AFAB55BFBCF1}">
            <pc226:cmChg xmlns:pc226="http://schemas.microsoft.com/office/powerpoint/2022/06/main/command" chg="del mod">
              <pc226:chgData name="Terry Hooper" userId="1e380d44-df03-41b5-9985-8ca1e25ad993" providerId="ADAL" clId="{4E66FDF8-B8EF-439F-AFAB-86757165CE9A}" dt="2023-01-28T03:31:55.090" v="3483"/>
              <pc2:cmMkLst xmlns:pc2="http://schemas.microsoft.com/office/powerpoint/2019/9/main/command">
                <pc:docMk/>
                <pc:sldMk cId="1611431319" sldId="281"/>
                <pc2:cmMk id="{77130CB8-CB2E-4E4B-B8AD-02303990CDF0}"/>
              </pc2:cmMkLst>
            </pc226:cmChg>
          </p:ext>
        </pc:extLst>
      </pc:sldChg>
      <pc:sldChg chg="del">
        <pc:chgData name="Terry Hooper" userId="1e380d44-df03-41b5-9985-8ca1e25ad993" providerId="ADAL" clId="{4E66FDF8-B8EF-439F-AFAB-86757165CE9A}" dt="2023-01-28T03:15:59.702" v="3313" actId="2696"/>
        <pc:sldMkLst>
          <pc:docMk/>
          <pc:sldMk cId="3848440014" sldId="283"/>
        </pc:sldMkLst>
        <pc:spChg chg="mod">
          <ac:chgData name="Terry Hooper" userId="1e380d44-df03-41b5-9985-8ca1e25ad993" providerId="ADAL" clId="{4E66FDF8-B8EF-439F-AFAB-86757165CE9A}" dt="2023-01-28T03:26:49.694" v="3413" actId="1076"/>
          <ac:spMkLst>
            <pc:docMk/>
            <pc:sldMk cId="3848440014" sldId="283"/>
            <ac:spMk id="2" creationId="{00000000-0000-0000-0000-000000000000}"/>
          </ac:spMkLst>
        </pc:spChg>
        <pc:picChg chg="mod">
          <ac:chgData name="Terry Hooper" userId="1e380d44-df03-41b5-9985-8ca1e25ad993" providerId="ADAL" clId="{4E66FDF8-B8EF-439F-AFAB-86757165CE9A}" dt="2023-01-28T03:27:05.534" v="3418" actId="1076"/>
          <ac:picMkLst>
            <pc:docMk/>
            <pc:sldMk cId="3848440014" sldId="283"/>
            <ac:picMk id="5" creationId="{21146AD3-8FDB-4C7D-BF2F-B76F240B3A9C}"/>
          </ac:picMkLst>
        </pc:picChg>
      </pc:sldChg>
      <pc:sldChg chg="modSp mod">
        <pc:chgData name="Terry Hooper" userId="1e380d44-df03-41b5-9985-8ca1e25ad993" providerId="ADAL" clId="{4E66FDF8-B8EF-439F-AFAB-86757165CE9A}" dt="2023-01-28T03:44:52.734" v="3764" actId="20577"/>
        <pc:sldMkLst>
          <pc:docMk/>
          <pc:sldMk cId="0" sldId="289"/>
        </pc:sldMkLst>
        <pc:spChg chg="mod">
          <ac:chgData name="Terry Hooper" userId="1e380d44-df03-41b5-9985-8ca1e25ad993" providerId="ADAL" clId="{4E66FDF8-B8EF-439F-AFAB-86757165CE9A}" dt="2023-01-28T03:44:52.734" v="3764" actId="20577"/>
          <ac:spMkLst>
            <pc:docMk/>
            <pc:sldMk cId="0" sldId="289"/>
            <ac:spMk id="115715" creationId="{00000000-0000-0000-0000-000000000000}"/>
          </ac:spMkLst>
        </pc:spChg>
      </pc:sldChg>
      <pc:sldChg chg="modSp mod">
        <pc:chgData name="Terry Hooper" userId="1e380d44-df03-41b5-9985-8ca1e25ad993" providerId="ADAL" clId="{4E66FDF8-B8EF-439F-AFAB-86757165CE9A}" dt="2023-01-28T04:05:55.351" v="4410" actId="27636"/>
        <pc:sldMkLst>
          <pc:docMk/>
          <pc:sldMk cId="0" sldId="306"/>
        </pc:sldMkLst>
        <pc:spChg chg="mod">
          <ac:chgData name="Terry Hooper" userId="1e380d44-df03-41b5-9985-8ca1e25ad993" providerId="ADAL" clId="{4E66FDF8-B8EF-439F-AFAB-86757165CE9A}" dt="2023-01-28T04:05:55.351" v="4410" actId="27636"/>
          <ac:spMkLst>
            <pc:docMk/>
            <pc:sldMk cId="0" sldId="306"/>
            <ac:spMk id="168963" creationId="{00000000-0000-0000-0000-000000000000}"/>
          </ac:spMkLst>
        </pc:spChg>
      </pc:sldChg>
      <pc:sldChg chg="addSp delSp modSp mod delCm modCm">
        <pc:chgData name="Terry Hooper" userId="1e380d44-df03-41b5-9985-8ca1e25ad993" providerId="ADAL" clId="{4E66FDF8-B8EF-439F-AFAB-86757165CE9A}" dt="2023-01-28T04:33:24.609" v="4788" actId="1036"/>
        <pc:sldMkLst>
          <pc:docMk/>
          <pc:sldMk cId="0" sldId="316"/>
        </pc:sldMkLst>
        <pc:spChg chg="mod">
          <ac:chgData name="Terry Hooper" userId="1e380d44-df03-41b5-9985-8ca1e25ad993" providerId="ADAL" clId="{4E66FDF8-B8EF-439F-AFAB-86757165CE9A}" dt="2023-01-28T04:32:30.493" v="4713" actId="1076"/>
          <ac:spMkLst>
            <pc:docMk/>
            <pc:sldMk cId="0" sldId="316"/>
            <ac:spMk id="18" creationId="{00000000-0000-0000-0000-000000000000}"/>
          </ac:spMkLst>
        </pc:spChg>
        <pc:spChg chg="mod">
          <ac:chgData name="Terry Hooper" userId="1e380d44-df03-41b5-9985-8ca1e25ad993" providerId="ADAL" clId="{4E66FDF8-B8EF-439F-AFAB-86757165CE9A}" dt="2023-01-28T02:47:50.150" v="2836" actId="313"/>
          <ac:spMkLst>
            <pc:docMk/>
            <pc:sldMk cId="0" sldId="316"/>
            <ac:spMk id="22530" creationId="{00000000-0000-0000-0000-000000000000}"/>
          </ac:spMkLst>
        </pc:spChg>
        <pc:picChg chg="mod">
          <ac:chgData name="Terry Hooper" userId="1e380d44-df03-41b5-9985-8ca1e25ad993" providerId="ADAL" clId="{4E66FDF8-B8EF-439F-AFAB-86757165CE9A}" dt="2023-01-28T04:33:09.752" v="4778" actId="1038"/>
          <ac:picMkLst>
            <pc:docMk/>
            <pc:sldMk cId="0" sldId="316"/>
            <ac:picMk id="3" creationId="{A127C708-6399-4075-BBFB-C3170A6BEB8D}"/>
          </ac:picMkLst>
        </pc:picChg>
        <pc:picChg chg="mod">
          <ac:chgData name="Terry Hooper" userId="1e380d44-df03-41b5-9985-8ca1e25ad993" providerId="ADAL" clId="{4E66FDF8-B8EF-439F-AFAB-86757165CE9A}" dt="2023-01-28T04:33:18.933" v="4783" actId="1038"/>
          <ac:picMkLst>
            <pc:docMk/>
            <pc:sldMk cId="0" sldId="316"/>
            <ac:picMk id="5" creationId="{83E34436-5FE8-494A-A661-7F7A805F1CA6}"/>
          </ac:picMkLst>
        </pc:picChg>
        <pc:picChg chg="mod">
          <ac:chgData name="Terry Hooper" userId="1e380d44-df03-41b5-9985-8ca1e25ad993" providerId="ADAL" clId="{4E66FDF8-B8EF-439F-AFAB-86757165CE9A}" dt="2023-01-28T04:33:24.609" v="4788" actId="1036"/>
          <ac:picMkLst>
            <pc:docMk/>
            <pc:sldMk cId="0" sldId="316"/>
            <ac:picMk id="7" creationId="{31122E96-B96A-4C85-AF9D-4980413C54A5}"/>
          </ac:picMkLst>
        </pc:picChg>
        <pc:picChg chg="mod">
          <ac:chgData name="Terry Hooper" userId="1e380d44-df03-41b5-9985-8ca1e25ad993" providerId="ADAL" clId="{4E66FDF8-B8EF-439F-AFAB-86757165CE9A}" dt="2023-01-28T04:32:34.476" v="4720" actId="1038"/>
          <ac:picMkLst>
            <pc:docMk/>
            <pc:sldMk cId="0" sldId="316"/>
            <ac:picMk id="8" creationId="{00000000-0000-0000-0000-000000000000}"/>
          </ac:picMkLst>
        </pc:picChg>
        <pc:picChg chg="add mod">
          <ac:chgData name="Terry Hooper" userId="1e380d44-df03-41b5-9985-8ca1e25ad993" providerId="ADAL" clId="{4E66FDF8-B8EF-439F-AFAB-86757165CE9A}" dt="2023-01-28T04:32:49.484" v="4738" actId="1037"/>
          <ac:picMkLst>
            <pc:docMk/>
            <pc:sldMk cId="0" sldId="316"/>
            <ac:picMk id="1026" creationId="{1A80A7DE-7500-533E-D82A-4734EB924FDF}"/>
          </ac:picMkLst>
        </pc:picChg>
        <pc:picChg chg="mod">
          <ac:chgData name="Terry Hooper" userId="1e380d44-df03-41b5-9985-8ca1e25ad993" providerId="ADAL" clId="{4E66FDF8-B8EF-439F-AFAB-86757165CE9A}" dt="2023-01-28T04:32:24.899" v="4711" actId="1037"/>
          <ac:picMkLst>
            <pc:docMk/>
            <pc:sldMk cId="0" sldId="316"/>
            <ac:picMk id="3074" creationId="{00000000-0000-0000-0000-000000000000}"/>
          </ac:picMkLst>
        </pc:picChg>
        <pc:picChg chg="del">
          <ac:chgData name="Terry Hooper" userId="1e380d44-df03-41b5-9985-8ca1e25ad993" providerId="ADAL" clId="{4E66FDF8-B8EF-439F-AFAB-86757165CE9A}" dt="2023-01-26T02:06:41.365" v="69" actId="478"/>
          <ac:picMkLst>
            <pc:docMk/>
            <pc:sldMk cId="0" sldId="316"/>
            <ac:picMk id="22533" creationId="{00000000-0000-0000-0000-000000000000}"/>
          </ac:picMkLst>
        </pc:picChg>
        <pc:picChg chg="mod">
          <ac:chgData name="Terry Hooper" userId="1e380d44-df03-41b5-9985-8ca1e25ad993" providerId="ADAL" clId="{4E66FDF8-B8EF-439F-AFAB-86757165CE9A}" dt="2023-01-28T04:33:18.933" v="4783" actId="1038"/>
          <ac:picMkLst>
            <pc:docMk/>
            <pc:sldMk cId="0" sldId="316"/>
            <ac:picMk id="22535" creationId="{00000000-0000-0000-0000-000000000000}"/>
          </ac:picMkLst>
        </pc:picChg>
        <pc:extLst>
          <p:ext xmlns:p="http://schemas.openxmlformats.org/presentationml/2006/main" uri="{D6D511B9-2390-475A-947B-AFAB55BFBCF1}">
            <pc226:cmChg xmlns:pc226="http://schemas.microsoft.com/office/powerpoint/2022/06/main/command" chg="del mod">
              <pc226:chgData name="Terry Hooper" userId="1e380d44-df03-41b5-9985-8ca1e25ad993" providerId="ADAL" clId="{4E66FDF8-B8EF-439F-AFAB-86757165CE9A}" dt="2023-01-28T02:19:28.421" v="2434"/>
              <pc2:cmMkLst xmlns:pc2="http://schemas.microsoft.com/office/powerpoint/2019/9/main/command">
                <pc:docMk/>
                <pc:sldMk cId="0" sldId="316"/>
                <pc2:cmMk id="{96203F9D-D41F-4CAE-B327-BE70C17A2815}"/>
              </pc2:cmMkLst>
            </pc226:cmChg>
          </p:ext>
        </pc:extLst>
      </pc:sldChg>
      <pc:sldChg chg="modSp mod">
        <pc:chgData name="Terry Hooper" userId="1e380d44-df03-41b5-9985-8ca1e25ad993" providerId="ADAL" clId="{4E66FDF8-B8EF-439F-AFAB-86757165CE9A}" dt="2023-01-28T03:37:55.875" v="3644" actId="20577"/>
        <pc:sldMkLst>
          <pc:docMk/>
          <pc:sldMk cId="0" sldId="317"/>
        </pc:sldMkLst>
        <pc:spChg chg="mod">
          <ac:chgData name="Terry Hooper" userId="1e380d44-df03-41b5-9985-8ca1e25ad993" providerId="ADAL" clId="{4E66FDF8-B8EF-439F-AFAB-86757165CE9A}" dt="2023-01-28T03:37:55.875" v="3644" actId="20577"/>
          <ac:spMkLst>
            <pc:docMk/>
            <pc:sldMk cId="0" sldId="317"/>
            <ac:spMk id="8" creationId="{00000000-0000-0000-0000-000000000000}"/>
          </ac:spMkLst>
        </pc:spChg>
      </pc:sldChg>
      <pc:sldChg chg="modSp mod">
        <pc:chgData name="Terry Hooper" userId="1e380d44-df03-41b5-9985-8ca1e25ad993" providerId="ADAL" clId="{4E66FDF8-B8EF-439F-AFAB-86757165CE9A}" dt="2023-01-28T03:43:16.241" v="3703" actId="20577"/>
        <pc:sldMkLst>
          <pc:docMk/>
          <pc:sldMk cId="0" sldId="318"/>
        </pc:sldMkLst>
        <pc:spChg chg="mod">
          <ac:chgData name="Terry Hooper" userId="1e380d44-df03-41b5-9985-8ca1e25ad993" providerId="ADAL" clId="{4E66FDF8-B8EF-439F-AFAB-86757165CE9A}" dt="2023-01-28T03:43:16.241" v="3703" actId="20577"/>
          <ac:spMkLst>
            <pc:docMk/>
            <pc:sldMk cId="0" sldId="318"/>
            <ac:spMk id="111619" creationId="{00000000-0000-0000-0000-000000000000}"/>
          </ac:spMkLst>
        </pc:spChg>
      </pc:sldChg>
      <pc:sldChg chg="modSp mod">
        <pc:chgData name="Terry Hooper" userId="1e380d44-df03-41b5-9985-8ca1e25ad993" providerId="ADAL" clId="{4E66FDF8-B8EF-439F-AFAB-86757165CE9A}" dt="2023-01-28T03:49:12.651" v="3805" actId="20577"/>
        <pc:sldMkLst>
          <pc:docMk/>
          <pc:sldMk cId="0" sldId="321"/>
        </pc:sldMkLst>
        <pc:spChg chg="mod">
          <ac:chgData name="Terry Hooper" userId="1e380d44-df03-41b5-9985-8ca1e25ad993" providerId="ADAL" clId="{4E66FDF8-B8EF-439F-AFAB-86757165CE9A}" dt="2023-01-28T03:49:12.651" v="3805" actId="20577"/>
          <ac:spMkLst>
            <pc:docMk/>
            <pc:sldMk cId="0" sldId="321"/>
            <ac:spMk id="125955" creationId="{00000000-0000-0000-0000-000000000000}"/>
          </ac:spMkLst>
        </pc:spChg>
      </pc:sldChg>
      <pc:sldChg chg="modSp mod">
        <pc:chgData name="Terry Hooper" userId="1e380d44-df03-41b5-9985-8ca1e25ad993" providerId="ADAL" clId="{4E66FDF8-B8EF-439F-AFAB-86757165CE9A}" dt="2023-01-28T03:14:45.708" v="3312" actId="20577"/>
        <pc:sldMkLst>
          <pc:docMk/>
          <pc:sldMk cId="0" sldId="322"/>
        </pc:sldMkLst>
        <pc:spChg chg="mod">
          <ac:chgData name="Terry Hooper" userId="1e380d44-df03-41b5-9985-8ca1e25ad993" providerId="ADAL" clId="{4E66FDF8-B8EF-439F-AFAB-86757165CE9A}" dt="2023-01-28T03:14:45.708" v="3312" actId="20577"/>
          <ac:spMkLst>
            <pc:docMk/>
            <pc:sldMk cId="0" sldId="322"/>
            <ac:spMk id="91139" creationId="{00000000-0000-0000-0000-000000000000}"/>
          </ac:spMkLst>
        </pc:spChg>
      </pc:sldChg>
      <pc:sldChg chg="modSp mod delCm">
        <pc:chgData name="Terry Hooper" userId="1e380d44-df03-41b5-9985-8ca1e25ad993" providerId="ADAL" clId="{4E66FDF8-B8EF-439F-AFAB-86757165CE9A}" dt="2023-01-28T04:00:02.174" v="4184" actId="6549"/>
        <pc:sldMkLst>
          <pc:docMk/>
          <pc:sldMk cId="0" sldId="323"/>
        </pc:sldMkLst>
        <pc:spChg chg="mod">
          <ac:chgData name="Terry Hooper" userId="1e380d44-df03-41b5-9985-8ca1e25ad993" providerId="ADAL" clId="{4E66FDF8-B8EF-439F-AFAB-86757165CE9A}" dt="2023-01-28T04:00:02.174" v="4184" actId="6549"/>
          <ac:spMkLst>
            <pc:docMk/>
            <pc:sldMk cId="0" sldId="323"/>
            <ac:spMk id="136194" creationId="{00000000-0000-0000-0000-000000000000}"/>
          </ac:spMkLst>
        </pc:spChg>
        <pc:extLst>
          <p:ext xmlns:p="http://schemas.openxmlformats.org/presentationml/2006/main" uri="{D6D511B9-2390-475A-947B-AFAB55BFBCF1}">
            <pc226:cmChg xmlns:pc226="http://schemas.microsoft.com/office/powerpoint/2022/06/main/command" chg="del">
              <pc226:chgData name="Terry Hooper" userId="1e380d44-df03-41b5-9985-8ca1e25ad993" providerId="ADAL" clId="{4E66FDF8-B8EF-439F-AFAB-86757165CE9A}" dt="2023-01-28T03:59:03.696" v="4146"/>
              <pc2:cmMkLst xmlns:pc2="http://schemas.microsoft.com/office/powerpoint/2019/9/main/command">
                <pc:docMk/>
                <pc:sldMk cId="0" sldId="323"/>
                <pc2:cmMk id="{C56C9971-A8E3-433A-8785-D1690AFF402E}"/>
              </pc2:cmMkLst>
            </pc226:cmChg>
          </p:ext>
        </pc:extLst>
      </pc:sldChg>
      <pc:sldChg chg="modSp mod">
        <pc:chgData name="Terry Hooper" userId="1e380d44-df03-41b5-9985-8ca1e25ad993" providerId="ADAL" clId="{4E66FDF8-B8EF-439F-AFAB-86757165CE9A}" dt="2023-01-28T02:57:21.699" v="3023" actId="20577"/>
        <pc:sldMkLst>
          <pc:docMk/>
          <pc:sldMk cId="0" sldId="325"/>
        </pc:sldMkLst>
        <pc:spChg chg="mod">
          <ac:chgData name="Terry Hooper" userId="1e380d44-df03-41b5-9985-8ca1e25ad993" providerId="ADAL" clId="{4E66FDF8-B8EF-439F-AFAB-86757165CE9A}" dt="2023-01-28T02:57:21.699" v="3023" actId="20577"/>
          <ac:spMkLst>
            <pc:docMk/>
            <pc:sldMk cId="0" sldId="325"/>
            <ac:spMk id="2" creationId="{00000000-0000-0000-0000-000000000000}"/>
          </ac:spMkLst>
        </pc:spChg>
      </pc:sldChg>
      <pc:sldChg chg="modSp mod delCm modNotesTx">
        <pc:chgData name="Terry Hooper" userId="1e380d44-df03-41b5-9985-8ca1e25ad993" providerId="ADAL" clId="{4E66FDF8-B8EF-439F-AFAB-86757165CE9A}" dt="2023-01-28T04:51:57.112" v="4796" actId="20577"/>
        <pc:sldMkLst>
          <pc:docMk/>
          <pc:sldMk cId="0" sldId="326"/>
        </pc:sldMkLst>
        <pc:spChg chg="mod">
          <ac:chgData name="Terry Hooper" userId="1e380d44-df03-41b5-9985-8ca1e25ad993" providerId="ADAL" clId="{4E66FDF8-B8EF-439F-AFAB-86757165CE9A}" dt="2023-01-28T04:51:57.112" v="4796" actId="20577"/>
          <ac:spMkLst>
            <pc:docMk/>
            <pc:sldMk cId="0" sldId="326"/>
            <ac:spMk id="97283" creationId="{00000000-0000-0000-0000-000000000000}"/>
          </ac:spMkLst>
        </pc:spChg>
        <pc:extLst>
          <p:ext xmlns:p="http://schemas.openxmlformats.org/presentationml/2006/main" uri="{D6D511B9-2390-475A-947B-AFAB55BFBCF1}">
            <pc226:cmChg xmlns:pc226="http://schemas.microsoft.com/office/powerpoint/2022/06/main/command" chg="del">
              <pc226:chgData name="Terry Hooper" userId="1e380d44-df03-41b5-9985-8ca1e25ad993" providerId="ADAL" clId="{4E66FDF8-B8EF-439F-AFAB-86757165CE9A}" dt="2023-01-28T02:58:51.198" v="3057"/>
              <pc2:cmMkLst xmlns:pc2="http://schemas.microsoft.com/office/powerpoint/2019/9/main/command">
                <pc:docMk/>
                <pc:sldMk cId="0" sldId="326"/>
                <pc2:cmMk id="{268F94CA-3426-46C3-BEC9-E83618185229}"/>
              </pc2:cmMkLst>
            </pc226:cmChg>
          </p:ext>
        </pc:extLst>
      </pc:sldChg>
      <pc:sldChg chg="modSp mod">
        <pc:chgData name="Terry Hooper" userId="1e380d44-df03-41b5-9985-8ca1e25ad993" providerId="ADAL" clId="{4E66FDF8-B8EF-439F-AFAB-86757165CE9A}" dt="2023-01-28T04:07:13.506" v="4483" actId="27636"/>
        <pc:sldMkLst>
          <pc:docMk/>
          <pc:sldMk cId="0" sldId="327"/>
        </pc:sldMkLst>
        <pc:spChg chg="mod">
          <ac:chgData name="Terry Hooper" userId="1e380d44-df03-41b5-9985-8ca1e25ad993" providerId="ADAL" clId="{4E66FDF8-B8EF-439F-AFAB-86757165CE9A}" dt="2023-01-28T04:07:13.506" v="4483" actId="27636"/>
          <ac:spMkLst>
            <pc:docMk/>
            <pc:sldMk cId="0" sldId="327"/>
            <ac:spMk id="3" creationId="{00000000-0000-0000-0000-000000000000}"/>
          </ac:spMkLst>
        </pc:spChg>
      </pc:sldChg>
      <pc:sldChg chg="modSp">
        <pc:chgData name="Terry Hooper" userId="1e380d44-df03-41b5-9985-8ca1e25ad993" providerId="ADAL" clId="{4E66FDF8-B8EF-439F-AFAB-86757165CE9A}" dt="2023-01-28T03:45:52.658" v="3766" actId="27636"/>
        <pc:sldMkLst>
          <pc:docMk/>
          <pc:sldMk cId="0" sldId="332"/>
        </pc:sldMkLst>
        <pc:spChg chg="mod">
          <ac:chgData name="Terry Hooper" userId="1e380d44-df03-41b5-9985-8ca1e25ad993" providerId="ADAL" clId="{4E66FDF8-B8EF-439F-AFAB-86757165CE9A}" dt="2023-01-28T03:45:52.658" v="3766" actId="27636"/>
          <ac:spMkLst>
            <pc:docMk/>
            <pc:sldMk cId="0" sldId="332"/>
            <ac:spMk id="115715" creationId="{00000000-0000-0000-0000-000000000000}"/>
          </ac:spMkLst>
        </pc:spChg>
      </pc:sldChg>
      <pc:sldChg chg="modSp mod">
        <pc:chgData name="Terry Hooper" userId="1e380d44-df03-41b5-9985-8ca1e25ad993" providerId="ADAL" clId="{4E66FDF8-B8EF-439F-AFAB-86757165CE9A}" dt="2023-01-28T04:12:08.262" v="4624" actId="20577"/>
        <pc:sldMkLst>
          <pc:docMk/>
          <pc:sldMk cId="0" sldId="337"/>
        </pc:sldMkLst>
        <pc:spChg chg="mod">
          <ac:chgData name="Terry Hooper" userId="1e380d44-df03-41b5-9985-8ca1e25ad993" providerId="ADAL" clId="{4E66FDF8-B8EF-439F-AFAB-86757165CE9A}" dt="2023-01-28T04:12:08.262" v="4624" actId="20577"/>
          <ac:spMkLst>
            <pc:docMk/>
            <pc:sldMk cId="0" sldId="337"/>
            <ac:spMk id="3" creationId="{00000000-0000-0000-0000-000000000000}"/>
          </ac:spMkLst>
        </pc:spChg>
      </pc:sldChg>
      <pc:sldChg chg="modSp mod modShow">
        <pc:chgData name="Terry Hooper" userId="1e380d44-df03-41b5-9985-8ca1e25ad993" providerId="ADAL" clId="{4E66FDF8-B8EF-439F-AFAB-86757165CE9A}" dt="2023-01-28T05:42:08.020" v="4900" actId="729"/>
        <pc:sldMkLst>
          <pc:docMk/>
          <pc:sldMk cId="0" sldId="338"/>
        </pc:sldMkLst>
        <pc:spChg chg="mod">
          <ac:chgData name="Terry Hooper" userId="1e380d44-df03-41b5-9985-8ca1e25ad993" providerId="ADAL" clId="{4E66FDF8-B8EF-439F-AFAB-86757165CE9A}" dt="2023-01-28T04:08:09.512" v="4490" actId="6549"/>
          <ac:spMkLst>
            <pc:docMk/>
            <pc:sldMk cId="0" sldId="338"/>
            <ac:spMk id="150530" creationId="{00000000-0000-0000-0000-000000000000}"/>
          </ac:spMkLst>
        </pc:spChg>
        <pc:graphicFrameChg chg="modGraphic">
          <ac:chgData name="Terry Hooper" userId="1e380d44-df03-41b5-9985-8ca1e25ad993" providerId="ADAL" clId="{4E66FDF8-B8EF-439F-AFAB-86757165CE9A}" dt="2023-01-28T02:47:04.407" v="2808" actId="313"/>
          <ac:graphicFrameMkLst>
            <pc:docMk/>
            <pc:sldMk cId="0" sldId="338"/>
            <ac:graphicFrameMk id="2" creationId="{00000000-0000-0000-0000-000000000000}"/>
          </ac:graphicFrameMkLst>
        </pc:graphicFrameChg>
      </pc:sldChg>
      <pc:sldChg chg="modSp mod">
        <pc:chgData name="Terry Hooper" userId="1e380d44-df03-41b5-9985-8ca1e25ad993" providerId="ADAL" clId="{4E66FDF8-B8EF-439F-AFAB-86757165CE9A}" dt="2023-01-28T02:38:24.738" v="2647" actId="20577"/>
        <pc:sldMkLst>
          <pc:docMk/>
          <pc:sldMk cId="0" sldId="346"/>
        </pc:sldMkLst>
        <pc:spChg chg="mod">
          <ac:chgData name="Terry Hooper" userId="1e380d44-df03-41b5-9985-8ca1e25ad993" providerId="ADAL" clId="{4E66FDF8-B8EF-439F-AFAB-86757165CE9A}" dt="2023-01-28T02:38:24.738" v="2647" actId="20577"/>
          <ac:spMkLst>
            <pc:docMk/>
            <pc:sldMk cId="0" sldId="346"/>
            <ac:spMk id="32771" creationId="{00000000-0000-0000-0000-000000000000}"/>
          </ac:spMkLst>
        </pc:spChg>
      </pc:sldChg>
      <pc:sldChg chg="modSp mod modNotesTx">
        <pc:chgData name="Terry Hooper" userId="1e380d44-df03-41b5-9985-8ca1e25ad993" providerId="ADAL" clId="{4E66FDF8-B8EF-439F-AFAB-86757165CE9A}" dt="2023-01-28T02:48:13.298" v="2845" actId="20577"/>
        <pc:sldMkLst>
          <pc:docMk/>
          <pc:sldMk cId="0" sldId="347"/>
        </pc:sldMkLst>
        <pc:spChg chg="mod">
          <ac:chgData name="Terry Hooper" userId="1e380d44-df03-41b5-9985-8ca1e25ad993" providerId="ADAL" clId="{4E66FDF8-B8EF-439F-AFAB-86757165CE9A}" dt="2023-01-28T02:36:56.110" v="2614" actId="14100"/>
          <ac:spMkLst>
            <pc:docMk/>
            <pc:sldMk cId="0" sldId="347"/>
            <ac:spMk id="3" creationId="{00000000-0000-0000-0000-000000000000}"/>
          </ac:spMkLst>
        </pc:spChg>
      </pc:sldChg>
      <pc:sldChg chg="modSp mod">
        <pc:chgData name="Terry Hooper" userId="1e380d44-df03-41b5-9985-8ca1e25ad993" providerId="ADAL" clId="{4E66FDF8-B8EF-439F-AFAB-86757165CE9A}" dt="2023-01-28T03:57:14.602" v="4086" actId="20577"/>
        <pc:sldMkLst>
          <pc:docMk/>
          <pc:sldMk cId="0" sldId="350"/>
        </pc:sldMkLst>
        <pc:spChg chg="mod">
          <ac:chgData name="Terry Hooper" userId="1e380d44-df03-41b5-9985-8ca1e25ad993" providerId="ADAL" clId="{4E66FDF8-B8EF-439F-AFAB-86757165CE9A}" dt="2023-01-28T03:57:14.602" v="4086" actId="20577"/>
          <ac:spMkLst>
            <pc:docMk/>
            <pc:sldMk cId="0" sldId="350"/>
            <ac:spMk id="134147" creationId="{00000000-0000-0000-0000-000000000000}"/>
          </ac:spMkLst>
        </pc:spChg>
      </pc:sldChg>
      <pc:sldChg chg="modSp mod delCm">
        <pc:chgData name="Terry Hooper" userId="1e380d44-df03-41b5-9985-8ca1e25ad993" providerId="ADAL" clId="{4E66FDF8-B8EF-439F-AFAB-86757165CE9A}" dt="2023-01-28T03:42:28.609" v="3701"/>
        <pc:sldMkLst>
          <pc:docMk/>
          <pc:sldMk cId="0" sldId="351"/>
        </pc:sldMkLst>
        <pc:spChg chg="mod">
          <ac:chgData name="Terry Hooper" userId="1e380d44-df03-41b5-9985-8ca1e25ad993" providerId="ADAL" clId="{4E66FDF8-B8EF-439F-AFAB-86757165CE9A}" dt="2023-01-28T03:39:44.348" v="3673" actId="313"/>
          <ac:spMkLst>
            <pc:docMk/>
            <pc:sldMk cId="0" sldId="351"/>
            <ac:spMk id="107523" creationId="{00000000-0000-0000-0000-000000000000}"/>
          </ac:spMkLst>
        </pc:spChg>
        <pc:extLst>
          <p:ext xmlns:p="http://schemas.openxmlformats.org/presentationml/2006/main" uri="{D6D511B9-2390-475A-947B-AFAB55BFBCF1}">
            <pc226:cmChg xmlns:pc226="http://schemas.microsoft.com/office/powerpoint/2022/06/main/command" chg="del">
              <pc226:chgData name="Terry Hooper" userId="1e380d44-df03-41b5-9985-8ca1e25ad993" providerId="ADAL" clId="{4E66FDF8-B8EF-439F-AFAB-86757165CE9A}" dt="2023-01-28T03:42:28.609" v="3701"/>
              <pc2:cmMkLst xmlns:pc2="http://schemas.microsoft.com/office/powerpoint/2019/9/main/command">
                <pc:docMk/>
                <pc:sldMk cId="0" sldId="351"/>
                <pc2:cmMk id="{6333F307-8D5B-4846-BA4A-7B70371C35FB}"/>
              </pc2:cmMkLst>
            </pc226:cmChg>
          </p:ext>
        </pc:extLst>
      </pc:sldChg>
      <pc:sldChg chg="modSp mod modAnim addCm delCm modCm">
        <pc:chgData name="Terry Hooper" userId="1e380d44-df03-41b5-9985-8ca1e25ad993" providerId="ADAL" clId="{4E66FDF8-B8EF-439F-AFAB-86757165CE9A}" dt="2023-01-28T03:58:21.542" v="4145" actId="20577"/>
        <pc:sldMkLst>
          <pc:docMk/>
          <pc:sldMk cId="0" sldId="352"/>
        </pc:sldMkLst>
        <pc:spChg chg="mod">
          <ac:chgData name="Terry Hooper" userId="1e380d44-df03-41b5-9985-8ca1e25ad993" providerId="ADAL" clId="{4E66FDF8-B8EF-439F-AFAB-86757165CE9A}" dt="2023-01-28T03:58:21.542" v="4145" actId="20577"/>
          <ac:spMkLst>
            <pc:docMk/>
            <pc:sldMk cId="0" sldId="352"/>
            <ac:spMk id="33" creationId="{00000000-0000-0000-0000-000000000000}"/>
          </ac:spMkLst>
        </pc:spChg>
        <pc:picChg chg="mod">
          <ac:chgData name="Terry Hooper" userId="1e380d44-df03-41b5-9985-8ca1e25ad993" providerId="ADAL" clId="{4E66FDF8-B8EF-439F-AFAB-86757165CE9A}" dt="2023-01-28T03:41:08.645" v="3695" actId="1076"/>
          <ac:picMkLst>
            <pc:docMk/>
            <pc:sldMk cId="0" sldId="352"/>
            <ac:picMk id="105474" creationId="{00000000-0000-0000-0000-000000000000}"/>
          </ac:picMkLst>
        </pc:picChg>
        <pc:picChg chg="mod">
          <ac:chgData name="Terry Hooper" userId="1e380d44-df03-41b5-9985-8ca1e25ad993" providerId="ADAL" clId="{4E66FDF8-B8EF-439F-AFAB-86757165CE9A}" dt="2023-01-28T03:39:22.326" v="3671" actId="1035"/>
          <ac:picMkLst>
            <pc:docMk/>
            <pc:sldMk cId="0" sldId="352"/>
            <ac:picMk id="105478" creationId="{00000000-0000-0000-0000-000000000000}"/>
          </ac:picMkLst>
        </pc:picChg>
        <pc:extLst>
          <p:ext xmlns:p="http://schemas.openxmlformats.org/presentationml/2006/main" uri="{D6D511B9-2390-475A-947B-AFAB55BFBCF1}">
            <pc226:cmChg xmlns:pc226="http://schemas.microsoft.com/office/powerpoint/2022/06/main/command" chg="add del mod">
              <pc226:chgData name="Terry Hooper" userId="1e380d44-df03-41b5-9985-8ca1e25ad993" providerId="ADAL" clId="{4E66FDF8-B8EF-439F-AFAB-86757165CE9A}" dt="2023-01-28T03:42:22.860" v="3700"/>
              <pc2:cmMkLst xmlns:pc2="http://schemas.microsoft.com/office/powerpoint/2019/9/main/command">
                <pc:docMk/>
                <pc:sldMk cId="0" sldId="352"/>
                <pc2:cmMk id="{C499692A-1A20-4A74-89EE-01DFC62A1D94}"/>
              </pc2:cmMkLst>
            </pc226:cmChg>
          </p:ext>
        </pc:extLst>
      </pc:sldChg>
      <pc:sldChg chg="delSp modSp mod">
        <pc:chgData name="Terry Hooper" userId="1e380d44-df03-41b5-9985-8ca1e25ad993" providerId="ADAL" clId="{4E66FDF8-B8EF-439F-AFAB-86757165CE9A}" dt="2023-01-28T03:32:38.456" v="3513" actId="27636"/>
        <pc:sldMkLst>
          <pc:docMk/>
          <pc:sldMk cId="0" sldId="353"/>
        </pc:sldMkLst>
        <pc:spChg chg="mod">
          <ac:chgData name="Terry Hooper" userId="1e380d44-df03-41b5-9985-8ca1e25ad993" providerId="ADAL" clId="{4E66FDF8-B8EF-439F-AFAB-86757165CE9A}" dt="2023-01-28T03:32:38.456" v="3513" actId="27636"/>
          <ac:spMkLst>
            <pc:docMk/>
            <pc:sldMk cId="0" sldId="353"/>
            <ac:spMk id="69635" creationId="{00000000-0000-0000-0000-000000000000}"/>
          </ac:spMkLst>
        </pc:spChg>
        <pc:picChg chg="del mod">
          <ac:chgData name="Terry Hooper" userId="1e380d44-df03-41b5-9985-8ca1e25ad993" providerId="ADAL" clId="{4E66FDF8-B8EF-439F-AFAB-86757165CE9A}" dt="2023-01-28T03:32:33.522" v="3511" actId="478"/>
          <ac:picMkLst>
            <pc:docMk/>
            <pc:sldMk cId="0" sldId="353"/>
            <ac:picMk id="87045" creationId="{00000000-0000-0000-0000-000000000000}"/>
          </ac:picMkLst>
        </pc:picChg>
      </pc:sldChg>
      <pc:sldChg chg="addSp delSp modSp mod">
        <pc:chgData name="Terry Hooper" userId="1e380d44-df03-41b5-9985-8ca1e25ad993" providerId="ADAL" clId="{4E66FDF8-B8EF-439F-AFAB-86757165CE9A}" dt="2023-01-28T04:56:46.851" v="4852" actId="27636"/>
        <pc:sldMkLst>
          <pc:docMk/>
          <pc:sldMk cId="0" sldId="354"/>
        </pc:sldMkLst>
        <pc:spChg chg="add del">
          <ac:chgData name="Terry Hooper" userId="1e380d44-df03-41b5-9985-8ca1e25ad993" providerId="ADAL" clId="{4E66FDF8-B8EF-439F-AFAB-86757165CE9A}" dt="2023-01-28T03:06:45.594" v="3166" actId="478"/>
          <ac:spMkLst>
            <pc:docMk/>
            <pc:sldMk cId="0" sldId="354"/>
            <ac:spMk id="6" creationId="{E7A5683F-B9C1-4DE3-98FB-21C373DB8FFE}"/>
          </ac:spMkLst>
        </pc:spChg>
        <pc:spChg chg="mod">
          <ac:chgData name="Terry Hooper" userId="1e380d44-df03-41b5-9985-8ca1e25ad993" providerId="ADAL" clId="{4E66FDF8-B8EF-439F-AFAB-86757165CE9A}" dt="2023-01-28T04:56:38.135" v="4850" actId="404"/>
          <ac:spMkLst>
            <pc:docMk/>
            <pc:sldMk cId="0" sldId="354"/>
            <ac:spMk id="69634" creationId="{00000000-0000-0000-0000-000000000000}"/>
          </ac:spMkLst>
        </pc:spChg>
        <pc:spChg chg="mod">
          <ac:chgData name="Terry Hooper" userId="1e380d44-df03-41b5-9985-8ca1e25ad993" providerId="ADAL" clId="{4E66FDF8-B8EF-439F-AFAB-86757165CE9A}" dt="2023-01-28T04:56:46.851" v="4852" actId="27636"/>
          <ac:spMkLst>
            <pc:docMk/>
            <pc:sldMk cId="0" sldId="354"/>
            <ac:spMk id="97283" creationId="{00000000-0000-0000-0000-000000000000}"/>
          </ac:spMkLst>
        </pc:spChg>
      </pc:sldChg>
      <pc:sldChg chg="modSp mod">
        <pc:chgData name="Terry Hooper" userId="1e380d44-df03-41b5-9985-8ca1e25ad993" providerId="ADAL" clId="{4E66FDF8-B8EF-439F-AFAB-86757165CE9A}" dt="2023-01-28T03:43:47.833" v="3706" actId="5793"/>
        <pc:sldMkLst>
          <pc:docMk/>
          <pc:sldMk cId="0" sldId="355"/>
        </pc:sldMkLst>
        <pc:spChg chg="mod">
          <ac:chgData name="Terry Hooper" userId="1e380d44-df03-41b5-9985-8ca1e25ad993" providerId="ADAL" clId="{4E66FDF8-B8EF-439F-AFAB-86757165CE9A}" dt="2023-01-28T03:43:47.833" v="3706" actId="5793"/>
          <ac:spMkLst>
            <pc:docMk/>
            <pc:sldMk cId="0" sldId="355"/>
            <ac:spMk id="103427" creationId="{00000000-0000-0000-0000-000000000000}"/>
          </ac:spMkLst>
        </pc:spChg>
      </pc:sldChg>
      <pc:sldChg chg="modSp mod">
        <pc:chgData name="Terry Hooper" userId="1e380d44-df03-41b5-9985-8ca1e25ad993" providerId="ADAL" clId="{4E66FDF8-B8EF-439F-AFAB-86757165CE9A}" dt="2023-01-28T03:52:36.204" v="4008" actId="1076"/>
        <pc:sldMkLst>
          <pc:docMk/>
          <pc:sldMk cId="0" sldId="356"/>
        </pc:sldMkLst>
        <pc:spChg chg="mod">
          <ac:chgData name="Terry Hooper" userId="1e380d44-df03-41b5-9985-8ca1e25ad993" providerId="ADAL" clId="{4E66FDF8-B8EF-439F-AFAB-86757165CE9A}" dt="2023-01-28T03:52:19.527" v="4005" actId="27636"/>
          <ac:spMkLst>
            <pc:docMk/>
            <pc:sldMk cId="0" sldId="356"/>
            <ac:spMk id="128003" creationId="{00000000-0000-0000-0000-000000000000}"/>
          </ac:spMkLst>
        </pc:spChg>
        <pc:grpChg chg="mod">
          <ac:chgData name="Terry Hooper" userId="1e380d44-df03-41b5-9985-8ca1e25ad993" providerId="ADAL" clId="{4E66FDF8-B8EF-439F-AFAB-86757165CE9A}" dt="2023-01-28T03:52:36.204" v="4008" actId="1076"/>
          <ac:grpSpMkLst>
            <pc:docMk/>
            <pc:sldMk cId="0" sldId="356"/>
            <ac:grpSpMk id="128004" creationId="{00000000-0000-0000-0000-000000000000}"/>
          </ac:grpSpMkLst>
        </pc:grpChg>
        <pc:picChg chg="mod">
          <ac:chgData name="Terry Hooper" userId="1e380d44-df03-41b5-9985-8ca1e25ad993" providerId="ADAL" clId="{4E66FDF8-B8EF-439F-AFAB-86757165CE9A}" dt="2023-01-28T03:52:36.204" v="4008" actId="1076"/>
          <ac:picMkLst>
            <pc:docMk/>
            <pc:sldMk cId="0" sldId="356"/>
            <ac:picMk id="128005" creationId="{00000000-0000-0000-0000-000000000000}"/>
          </ac:picMkLst>
        </pc:picChg>
        <pc:picChg chg="mod">
          <ac:chgData name="Terry Hooper" userId="1e380d44-df03-41b5-9985-8ca1e25ad993" providerId="ADAL" clId="{4E66FDF8-B8EF-439F-AFAB-86757165CE9A}" dt="2023-01-28T03:52:36.204" v="4008" actId="1076"/>
          <ac:picMkLst>
            <pc:docMk/>
            <pc:sldMk cId="0" sldId="356"/>
            <ac:picMk id="128006" creationId="{00000000-0000-0000-0000-000000000000}"/>
          </ac:picMkLst>
        </pc:picChg>
      </pc:sldChg>
      <pc:sldChg chg="modSp mod modShow modNotesTx">
        <pc:chgData name="Terry Hooper" userId="1e380d44-df03-41b5-9985-8ca1e25ad993" providerId="ADAL" clId="{4E66FDF8-B8EF-439F-AFAB-86757165CE9A}" dt="2023-01-28T03:09:27.723" v="3169" actId="729"/>
        <pc:sldMkLst>
          <pc:docMk/>
          <pc:sldMk cId="0" sldId="358"/>
        </pc:sldMkLst>
        <pc:spChg chg="mod">
          <ac:chgData name="Terry Hooper" userId="1e380d44-df03-41b5-9985-8ca1e25ad993" providerId="ADAL" clId="{4E66FDF8-B8EF-439F-AFAB-86757165CE9A}" dt="2023-01-28T02:46:50.127" v="2804" actId="313"/>
          <ac:spMkLst>
            <pc:docMk/>
            <pc:sldMk cId="0" sldId="358"/>
            <ac:spMk id="57347" creationId="{00000000-0000-0000-0000-000000000000}"/>
          </ac:spMkLst>
        </pc:spChg>
      </pc:sldChg>
      <pc:sldChg chg="modSp mod">
        <pc:chgData name="Terry Hooper" userId="1e380d44-df03-41b5-9985-8ca1e25ad993" providerId="ADAL" clId="{4E66FDF8-B8EF-439F-AFAB-86757165CE9A}" dt="2023-01-28T03:55:52.940" v="4080" actId="14100"/>
        <pc:sldMkLst>
          <pc:docMk/>
          <pc:sldMk cId="0" sldId="359"/>
        </pc:sldMkLst>
        <pc:spChg chg="mod">
          <ac:chgData name="Terry Hooper" userId="1e380d44-df03-41b5-9985-8ca1e25ad993" providerId="ADAL" clId="{4E66FDF8-B8EF-439F-AFAB-86757165CE9A}" dt="2023-01-28T03:55:52.940" v="4080" actId="14100"/>
          <ac:spMkLst>
            <pc:docMk/>
            <pc:sldMk cId="0" sldId="359"/>
            <ac:spMk id="4" creationId="{00000000-0000-0000-0000-000000000000}"/>
          </ac:spMkLst>
        </pc:spChg>
      </pc:sldChg>
      <pc:sldChg chg="modSp mod ord">
        <pc:chgData name="Terry Hooper" userId="1e380d44-df03-41b5-9985-8ca1e25ad993" providerId="ADAL" clId="{4E66FDF8-B8EF-439F-AFAB-86757165CE9A}" dt="2023-01-28T04:07:45.675" v="4485"/>
        <pc:sldMkLst>
          <pc:docMk/>
          <pc:sldMk cId="0" sldId="360"/>
        </pc:sldMkLst>
        <pc:spChg chg="mod">
          <ac:chgData name="Terry Hooper" userId="1e380d44-df03-41b5-9985-8ca1e25ad993" providerId="ADAL" clId="{4E66FDF8-B8EF-439F-AFAB-86757165CE9A}" dt="2023-01-28T02:47:12.155" v="2813" actId="313"/>
          <ac:spMkLst>
            <pc:docMk/>
            <pc:sldMk cId="0" sldId="360"/>
            <ac:spMk id="152578" creationId="{00000000-0000-0000-0000-000000000000}"/>
          </ac:spMkLst>
        </pc:spChg>
      </pc:sldChg>
      <pc:sldChg chg="modSp mod modShow modNotesTx">
        <pc:chgData name="Terry Hooper" userId="1e380d44-df03-41b5-9985-8ca1e25ad993" providerId="ADAL" clId="{4E66FDF8-B8EF-439F-AFAB-86757165CE9A}" dt="2023-01-28T04:09:09.297" v="4491" actId="729"/>
        <pc:sldMkLst>
          <pc:docMk/>
          <pc:sldMk cId="0" sldId="361"/>
        </pc:sldMkLst>
        <pc:graphicFrameChg chg="modGraphic">
          <ac:chgData name="Terry Hooper" userId="1e380d44-df03-41b5-9985-8ca1e25ad993" providerId="ADAL" clId="{4E66FDF8-B8EF-439F-AFAB-86757165CE9A}" dt="2023-01-28T02:47:06.451" v="2809" actId="313"/>
          <ac:graphicFrameMkLst>
            <pc:docMk/>
            <pc:sldMk cId="0" sldId="361"/>
            <ac:graphicFrameMk id="4" creationId="{00000000-0000-0000-0000-000000000000}"/>
          </ac:graphicFrameMkLst>
        </pc:graphicFrameChg>
      </pc:sldChg>
      <pc:sldChg chg="modSp mod">
        <pc:chgData name="Terry Hooper" userId="1e380d44-df03-41b5-9985-8ca1e25ad993" providerId="ADAL" clId="{4E66FDF8-B8EF-439F-AFAB-86757165CE9A}" dt="2023-01-28T02:47:34.431" v="2831" actId="313"/>
        <pc:sldMkLst>
          <pc:docMk/>
          <pc:sldMk cId="0" sldId="364"/>
        </pc:sldMkLst>
        <pc:spChg chg="mod">
          <ac:chgData name="Terry Hooper" userId="1e380d44-df03-41b5-9985-8ca1e25ad993" providerId="ADAL" clId="{4E66FDF8-B8EF-439F-AFAB-86757165CE9A}" dt="2023-01-28T02:47:29.223" v="2830" actId="20577"/>
          <ac:spMkLst>
            <pc:docMk/>
            <pc:sldMk cId="0" sldId="364"/>
            <ac:spMk id="29698" creationId="{00000000-0000-0000-0000-000000000000}"/>
          </ac:spMkLst>
        </pc:spChg>
        <pc:spChg chg="mod">
          <ac:chgData name="Terry Hooper" userId="1e380d44-df03-41b5-9985-8ca1e25ad993" providerId="ADAL" clId="{4E66FDF8-B8EF-439F-AFAB-86757165CE9A}" dt="2023-01-28T02:47:34.431" v="2831" actId="313"/>
          <ac:spMkLst>
            <pc:docMk/>
            <pc:sldMk cId="0" sldId="364"/>
            <ac:spMk id="61444" creationId="{00000000-0000-0000-0000-000000000000}"/>
          </ac:spMkLst>
        </pc:spChg>
      </pc:sldChg>
      <pc:sldChg chg="modSp mod">
        <pc:chgData name="Terry Hooper" userId="1e380d44-df03-41b5-9985-8ca1e25ad993" providerId="ADAL" clId="{4E66FDF8-B8EF-439F-AFAB-86757165CE9A}" dt="2023-01-28T04:57:37.900" v="4883" actId="14100"/>
        <pc:sldMkLst>
          <pc:docMk/>
          <pc:sldMk cId="0" sldId="365"/>
        </pc:sldMkLst>
        <pc:spChg chg="mod">
          <ac:chgData name="Terry Hooper" userId="1e380d44-df03-41b5-9985-8ca1e25ad993" providerId="ADAL" clId="{4E66FDF8-B8EF-439F-AFAB-86757165CE9A}" dt="2023-01-28T04:57:29.473" v="4882" actId="6549"/>
          <ac:spMkLst>
            <pc:docMk/>
            <pc:sldMk cId="0" sldId="365"/>
            <ac:spMk id="69634" creationId="{00000000-0000-0000-0000-000000000000}"/>
          </ac:spMkLst>
        </pc:spChg>
        <pc:spChg chg="mod">
          <ac:chgData name="Terry Hooper" userId="1e380d44-df03-41b5-9985-8ca1e25ad993" providerId="ADAL" clId="{4E66FDF8-B8EF-439F-AFAB-86757165CE9A}" dt="2023-01-28T04:57:37.900" v="4883" actId="14100"/>
          <ac:spMkLst>
            <pc:docMk/>
            <pc:sldMk cId="0" sldId="365"/>
            <ac:spMk id="97283" creationId="{00000000-0000-0000-0000-000000000000}"/>
          </ac:spMkLst>
        </pc:spChg>
      </pc:sldChg>
      <pc:sldChg chg="addSp delSp modSp mod modCm modNotesTx">
        <pc:chgData name="Terry Hooper" userId="1e380d44-df03-41b5-9985-8ca1e25ad993" providerId="ADAL" clId="{4E66FDF8-B8EF-439F-AFAB-86757165CE9A}" dt="2023-01-28T02:47:44.758" v="2835" actId="313"/>
        <pc:sldMkLst>
          <pc:docMk/>
          <pc:sldMk cId="0" sldId="367"/>
        </pc:sldMkLst>
        <pc:spChg chg="mod">
          <ac:chgData name="Terry Hooper" userId="1e380d44-df03-41b5-9985-8ca1e25ad993" providerId="ADAL" clId="{4E66FDF8-B8EF-439F-AFAB-86757165CE9A}" dt="2023-01-26T02:17:51.153" v="208" actId="1037"/>
          <ac:spMkLst>
            <pc:docMk/>
            <pc:sldMk cId="0" sldId="367"/>
            <ac:spMk id="2" creationId="{00000000-0000-0000-0000-000000000000}"/>
          </ac:spMkLst>
        </pc:spChg>
        <pc:spChg chg="mod">
          <ac:chgData name="Terry Hooper" userId="1e380d44-df03-41b5-9985-8ca1e25ad993" providerId="ADAL" clId="{4E66FDF8-B8EF-439F-AFAB-86757165CE9A}" dt="2023-01-28T02:18:19.043" v="2430" actId="1076"/>
          <ac:spMkLst>
            <pc:docMk/>
            <pc:sldMk cId="0" sldId="367"/>
            <ac:spMk id="17" creationId="{00000000-0000-0000-0000-000000000000}"/>
          </ac:spMkLst>
        </pc:spChg>
        <pc:spChg chg="mod">
          <ac:chgData name="Terry Hooper" userId="1e380d44-df03-41b5-9985-8ca1e25ad993" providerId="ADAL" clId="{4E66FDF8-B8EF-439F-AFAB-86757165CE9A}" dt="2023-01-26T02:10:51.161" v="135" actId="20577"/>
          <ac:spMkLst>
            <pc:docMk/>
            <pc:sldMk cId="0" sldId="367"/>
            <ac:spMk id="20486" creationId="{00000000-0000-0000-0000-000000000000}"/>
          </ac:spMkLst>
        </pc:spChg>
        <pc:spChg chg="mod">
          <ac:chgData name="Terry Hooper" userId="1e380d44-df03-41b5-9985-8ca1e25ad993" providerId="ADAL" clId="{4E66FDF8-B8EF-439F-AFAB-86757165CE9A}" dt="2023-01-26T02:14:56.713" v="178" actId="20577"/>
          <ac:spMkLst>
            <pc:docMk/>
            <pc:sldMk cId="0" sldId="367"/>
            <ac:spMk id="20488" creationId="{00000000-0000-0000-0000-000000000000}"/>
          </ac:spMkLst>
        </pc:spChg>
        <pc:spChg chg="mod">
          <ac:chgData name="Terry Hooper" userId="1e380d44-df03-41b5-9985-8ca1e25ad993" providerId="ADAL" clId="{4E66FDF8-B8EF-439F-AFAB-86757165CE9A}" dt="2023-01-26T02:11:37.084" v="141" actId="1076"/>
          <ac:spMkLst>
            <pc:docMk/>
            <pc:sldMk cId="0" sldId="367"/>
            <ac:spMk id="20490" creationId="{00000000-0000-0000-0000-000000000000}"/>
          </ac:spMkLst>
        </pc:spChg>
        <pc:picChg chg="add mod">
          <ac:chgData name="Terry Hooper" userId="1e380d44-df03-41b5-9985-8ca1e25ad993" providerId="ADAL" clId="{4E66FDF8-B8EF-439F-AFAB-86757165CE9A}" dt="2023-01-26T02:17:51.153" v="208" actId="1037"/>
          <ac:picMkLst>
            <pc:docMk/>
            <pc:sldMk cId="0" sldId="367"/>
            <ac:picMk id="3" creationId="{7053C246-9743-5E18-3ED1-63ECAEF36739}"/>
          </ac:picMkLst>
        </pc:picChg>
        <pc:picChg chg="add mod">
          <ac:chgData name="Terry Hooper" userId="1e380d44-df03-41b5-9985-8ca1e25ad993" providerId="ADAL" clId="{4E66FDF8-B8EF-439F-AFAB-86757165CE9A}" dt="2023-01-26T02:17:30.043" v="190" actId="1076"/>
          <ac:picMkLst>
            <pc:docMk/>
            <pc:sldMk cId="0" sldId="367"/>
            <ac:picMk id="2050" creationId="{31990CB0-0DFD-5897-C710-F06AFBFE7387}"/>
          </ac:picMkLst>
        </pc:picChg>
        <pc:picChg chg="mod">
          <ac:chgData name="Terry Hooper" userId="1e380d44-df03-41b5-9985-8ca1e25ad993" providerId="ADAL" clId="{4E66FDF8-B8EF-439F-AFAB-86757165CE9A}" dt="2023-01-26T02:17:51.153" v="208" actId="1037"/>
          <ac:picMkLst>
            <pc:docMk/>
            <pc:sldMk cId="0" sldId="367"/>
            <ac:picMk id="20482" creationId="{00000000-0000-0000-0000-000000000000}"/>
          </ac:picMkLst>
        </pc:picChg>
        <pc:picChg chg="mod">
          <ac:chgData name="Terry Hooper" userId="1e380d44-df03-41b5-9985-8ca1e25ad993" providerId="ADAL" clId="{4E66FDF8-B8EF-439F-AFAB-86757165CE9A}" dt="2023-01-26T02:17:51.153" v="208" actId="1037"/>
          <ac:picMkLst>
            <pc:docMk/>
            <pc:sldMk cId="0" sldId="367"/>
            <ac:picMk id="20483" creationId="{00000000-0000-0000-0000-000000000000}"/>
          </ac:picMkLst>
        </pc:picChg>
        <pc:picChg chg="del">
          <ac:chgData name="Terry Hooper" userId="1e380d44-df03-41b5-9985-8ca1e25ad993" providerId="ADAL" clId="{4E66FDF8-B8EF-439F-AFAB-86757165CE9A}" dt="2023-01-26T02:17:22.422" v="189" actId="478"/>
          <ac:picMkLst>
            <pc:docMk/>
            <pc:sldMk cId="0" sldId="367"/>
            <ac:picMk id="20484" creationId="{00000000-0000-0000-0000-000000000000}"/>
          </ac:picMkLst>
        </pc:picChg>
        <pc:picChg chg="del mod">
          <ac:chgData name="Terry Hooper" userId="1e380d44-df03-41b5-9985-8ca1e25ad993" providerId="ADAL" clId="{4E66FDF8-B8EF-439F-AFAB-86757165CE9A}" dt="2023-01-26T02:17:38.326" v="191" actId="478"/>
          <ac:picMkLst>
            <pc:docMk/>
            <pc:sldMk cId="0" sldId="367"/>
            <ac:picMk id="20491" creationId="{00000000-0000-0000-0000-000000000000}"/>
          </ac:picMkLst>
        </pc:picChg>
        <pc:picChg chg="del mod">
          <ac:chgData name="Terry Hooper" userId="1e380d44-df03-41b5-9985-8ca1e25ad993" providerId="ADAL" clId="{4E66FDF8-B8EF-439F-AFAB-86757165CE9A}" dt="2023-01-26T02:12:00.254" v="153" actId="478"/>
          <ac:picMkLst>
            <pc:docMk/>
            <pc:sldMk cId="0" sldId="367"/>
            <ac:picMk id="20492" creationId="{00000000-0000-0000-0000-000000000000}"/>
          </ac:picMkLst>
        </pc:picChg>
        <pc:picChg chg="mod">
          <ac:chgData name="Terry Hooper" userId="1e380d44-df03-41b5-9985-8ca1e25ad993" providerId="ADAL" clId="{4E66FDF8-B8EF-439F-AFAB-86757165CE9A}" dt="2023-01-26T02:17:51.153" v="208" actId="1037"/>
          <ac:picMkLst>
            <pc:docMk/>
            <pc:sldMk cId="0" sldId="367"/>
            <ac:picMk id="20493" creationId="{00000000-0000-0000-0000-000000000000}"/>
          </ac:picMkLst>
        </pc:picChg>
        <pc:extLst>
          <p:ext xmlns:p="http://schemas.openxmlformats.org/presentationml/2006/main" uri="{D6D511B9-2390-475A-947B-AFAB55BFBCF1}">
            <pc226:cmChg xmlns:pc226="http://schemas.microsoft.com/office/powerpoint/2022/06/main/command" chg="mod">
              <pc226:chgData name="Terry Hooper" userId="1e380d44-df03-41b5-9985-8ca1e25ad993" providerId="ADAL" clId="{4E66FDF8-B8EF-439F-AFAB-86757165CE9A}" dt="2023-01-26T02:18:26.906" v="234"/>
              <pc2:cmMkLst xmlns:pc2="http://schemas.microsoft.com/office/powerpoint/2019/9/main/command">
                <pc:docMk/>
                <pc:sldMk cId="0" sldId="367"/>
                <pc2:cmMk id="{19733BBD-A14B-44EA-97B1-AB73E8201928}"/>
              </pc2:cmMkLst>
            </pc226:cmChg>
          </p:ext>
        </pc:extLst>
      </pc:sldChg>
      <pc:sldChg chg="addSp delSp modSp mod">
        <pc:chgData name="Terry Hooper" userId="1e380d44-df03-41b5-9985-8ca1e25ad993" providerId="ADAL" clId="{4E66FDF8-B8EF-439F-AFAB-86757165CE9A}" dt="2023-01-28T04:32:04.846" v="4701" actId="1036"/>
        <pc:sldMkLst>
          <pc:docMk/>
          <pc:sldMk cId="0" sldId="368"/>
        </pc:sldMkLst>
        <pc:spChg chg="mod">
          <ac:chgData name="Terry Hooper" userId="1e380d44-df03-41b5-9985-8ca1e25ad993" providerId="ADAL" clId="{4E66FDF8-B8EF-439F-AFAB-86757165CE9A}" dt="2023-01-28T02:48:00.814" v="2838" actId="313"/>
          <ac:spMkLst>
            <pc:docMk/>
            <pc:sldMk cId="0" sldId="368"/>
            <ac:spMk id="2" creationId="{00000000-0000-0000-0000-000000000000}"/>
          </ac:spMkLst>
        </pc:spChg>
        <pc:spChg chg="mod">
          <ac:chgData name="Terry Hooper" userId="1e380d44-df03-41b5-9985-8ca1e25ad993" providerId="ADAL" clId="{4E66FDF8-B8EF-439F-AFAB-86757165CE9A}" dt="2023-01-28T04:31:38.289" v="4687" actId="14100"/>
          <ac:spMkLst>
            <pc:docMk/>
            <pc:sldMk cId="0" sldId="368"/>
            <ac:spMk id="16387" creationId="{00000000-0000-0000-0000-000000000000}"/>
          </ac:spMkLst>
        </pc:spChg>
        <pc:picChg chg="add del">
          <ac:chgData name="Terry Hooper" userId="1e380d44-df03-41b5-9985-8ca1e25ad993" providerId="ADAL" clId="{4E66FDF8-B8EF-439F-AFAB-86757165CE9A}" dt="2023-01-28T02:19:37.445" v="2436" actId="22"/>
          <ac:picMkLst>
            <pc:docMk/>
            <pc:sldMk cId="0" sldId="368"/>
            <ac:picMk id="4" creationId="{246E1EC9-16EF-B809-B171-418F5E0E690E}"/>
          </ac:picMkLst>
        </pc:picChg>
        <pc:picChg chg="add mod">
          <ac:chgData name="Terry Hooper" userId="1e380d44-df03-41b5-9985-8ca1e25ad993" providerId="ADAL" clId="{4E66FDF8-B8EF-439F-AFAB-86757165CE9A}" dt="2023-01-28T04:31:46.795" v="4690" actId="1035"/>
          <ac:picMkLst>
            <pc:docMk/>
            <pc:sldMk cId="0" sldId="368"/>
            <ac:picMk id="6" creationId="{46BFA775-080D-AF7D-987D-D836CED4AB57}"/>
          </ac:picMkLst>
        </pc:picChg>
        <pc:picChg chg="mod">
          <ac:chgData name="Terry Hooper" userId="1e380d44-df03-41b5-9985-8ca1e25ad993" providerId="ADAL" clId="{4E66FDF8-B8EF-439F-AFAB-86757165CE9A}" dt="2023-01-28T04:31:54.111" v="4696" actId="1036"/>
          <ac:picMkLst>
            <pc:docMk/>
            <pc:sldMk cId="0" sldId="368"/>
            <ac:picMk id="11" creationId="{00000000-0000-0000-0000-000000000000}"/>
          </ac:picMkLst>
        </pc:picChg>
        <pc:picChg chg="mod">
          <ac:chgData name="Terry Hooper" userId="1e380d44-df03-41b5-9985-8ca1e25ad993" providerId="ADAL" clId="{4E66FDF8-B8EF-439F-AFAB-86757165CE9A}" dt="2023-01-28T04:32:04.846" v="4701" actId="1036"/>
          <ac:picMkLst>
            <pc:docMk/>
            <pc:sldMk cId="0" sldId="368"/>
            <ac:picMk id="12" creationId="{00000000-0000-0000-0000-000000000000}"/>
          </ac:picMkLst>
        </pc:picChg>
        <pc:picChg chg="del">
          <ac:chgData name="Terry Hooper" userId="1e380d44-df03-41b5-9985-8ca1e25ad993" providerId="ADAL" clId="{4E66FDF8-B8EF-439F-AFAB-86757165CE9A}" dt="2023-01-28T02:19:44.193" v="2437" actId="478"/>
          <ac:picMkLst>
            <pc:docMk/>
            <pc:sldMk cId="0" sldId="368"/>
            <ac:picMk id="24580" creationId="{00000000-0000-0000-0000-000000000000}"/>
          </ac:picMkLst>
        </pc:picChg>
        <pc:cxnChg chg="mod">
          <ac:chgData name="Terry Hooper" userId="1e380d44-df03-41b5-9985-8ca1e25ad993" providerId="ADAL" clId="{4E66FDF8-B8EF-439F-AFAB-86757165CE9A}" dt="2023-01-28T04:31:46.795" v="4690" actId="1035"/>
          <ac:cxnSpMkLst>
            <pc:docMk/>
            <pc:sldMk cId="0" sldId="368"/>
            <ac:cxnSpMk id="5" creationId="{00000000-0000-0000-0000-000000000000}"/>
          </ac:cxnSpMkLst>
        </pc:cxnChg>
        <pc:cxnChg chg="mod">
          <ac:chgData name="Terry Hooper" userId="1e380d44-df03-41b5-9985-8ca1e25ad993" providerId="ADAL" clId="{4E66FDF8-B8EF-439F-AFAB-86757165CE9A}" dt="2023-01-28T04:32:04.846" v="4701" actId="1036"/>
          <ac:cxnSpMkLst>
            <pc:docMk/>
            <pc:sldMk cId="0" sldId="368"/>
            <ac:cxnSpMk id="14" creationId="{00000000-0000-0000-0000-000000000000}"/>
          </ac:cxnSpMkLst>
        </pc:cxnChg>
        <pc:cxnChg chg="mod">
          <ac:chgData name="Terry Hooper" userId="1e380d44-df03-41b5-9985-8ca1e25ad993" providerId="ADAL" clId="{4E66FDF8-B8EF-439F-AFAB-86757165CE9A}" dt="2023-01-28T04:31:54.111" v="4696" actId="1036"/>
          <ac:cxnSpMkLst>
            <pc:docMk/>
            <pc:sldMk cId="0" sldId="368"/>
            <ac:cxnSpMk id="20" creationId="{00000000-0000-0000-0000-000000000000}"/>
          </ac:cxnSpMkLst>
        </pc:cxnChg>
      </pc:sldChg>
      <pc:sldChg chg="del">
        <pc:chgData name="Terry Hooper" userId="1e380d44-df03-41b5-9985-8ca1e25ad993" providerId="ADAL" clId="{4E66FDF8-B8EF-439F-AFAB-86757165CE9A}" dt="2023-01-12T03:43:42.006" v="0" actId="2696"/>
        <pc:sldMkLst>
          <pc:docMk/>
          <pc:sldMk cId="0" sldId="369"/>
        </pc:sldMkLst>
      </pc:sldChg>
      <pc:sldChg chg="modSp mod">
        <pc:chgData name="Terry Hooper" userId="1e380d44-df03-41b5-9985-8ca1e25ad993" providerId="ADAL" clId="{4E66FDF8-B8EF-439F-AFAB-86757165CE9A}" dt="2023-01-28T03:09:50.431" v="3170" actId="20577"/>
        <pc:sldMkLst>
          <pc:docMk/>
          <pc:sldMk cId="0" sldId="370"/>
        </pc:sldMkLst>
        <pc:spChg chg="mod">
          <ac:chgData name="Terry Hooper" userId="1e380d44-df03-41b5-9985-8ca1e25ad993" providerId="ADAL" clId="{4E66FDF8-B8EF-439F-AFAB-86757165CE9A}" dt="2023-01-28T03:09:50.431" v="3170" actId="20577"/>
          <ac:spMkLst>
            <pc:docMk/>
            <pc:sldMk cId="0" sldId="370"/>
            <ac:spMk id="2" creationId="{00000000-0000-0000-0000-000000000000}"/>
          </ac:spMkLst>
        </pc:spChg>
      </pc:sldChg>
      <pc:sldChg chg="modSp mod">
        <pc:chgData name="Terry Hooper" userId="1e380d44-df03-41b5-9985-8ca1e25ad993" providerId="ADAL" clId="{4E66FDF8-B8EF-439F-AFAB-86757165CE9A}" dt="2023-01-28T02:57:56.956" v="3056" actId="6549"/>
        <pc:sldMkLst>
          <pc:docMk/>
          <pc:sldMk cId="0" sldId="379"/>
        </pc:sldMkLst>
        <pc:spChg chg="mod">
          <ac:chgData name="Terry Hooper" userId="1e380d44-df03-41b5-9985-8ca1e25ad993" providerId="ADAL" clId="{4E66FDF8-B8EF-439F-AFAB-86757165CE9A}" dt="2023-01-28T02:57:56.956" v="3056" actId="6549"/>
          <ac:spMkLst>
            <pc:docMk/>
            <pc:sldMk cId="0" sldId="379"/>
            <ac:spMk id="2" creationId="{00000000-0000-0000-0000-000000000000}"/>
          </ac:spMkLst>
        </pc:spChg>
      </pc:sldChg>
      <pc:sldChg chg="addSp delSp modSp mod">
        <pc:chgData name="Terry Hooper" userId="1e380d44-df03-41b5-9985-8ca1e25ad993" providerId="ADAL" clId="{4E66FDF8-B8EF-439F-AFAB-86757165CE9A}" dt="2023-01-28T04:34:32.420" v="4790" actId="14734"/>
        <pc:sldMkLst>
          <pc:docMk/>
          <pc:sldMk cId="0" sldId="381"/>
        </pc:sldMkLst>
        <pc:spChg chg="add del mod">
          <ac:chgData name="Terry Hooper" userId="1e380d44-df03-41b5-9985-8ca1e25ad993" providerId="ADAL" clId="{4E66FDF8-B8EF-439F-AFAB-86757165CE9A}" dt="2023-01-28T02:26:16.120" v="2544" actId="478"/>
          <ac:spMkLst>
            <pc:docMk/>
            <pc:sldMk cId="0" sldId="381"/>
            <ac:spMk id="3" creationId="{0512F09B-E0E6-2C3B-294A-FFC5D5CB7E7F}"/>
          </ac:spMkLst>
        </pc:spChg>
        <pc:spChg chg="add del">
          <ac:chgData name="Terry Hooper" userId="1e380d44-df03-41b5-9985-8ca1e25ad993" providerId="ADAL" clId="{4E66FDF8-B8EF-439F-AFAB-86757165CE9A}" dt="2023-01-28T02:26:15.899" v="2538" actId="478"/>
          <ac:spMkLst>
            <pc:docMk/>
            <pc:sldMk cId="0" sldId="381"/>
            <ac:spMk id="5" creationId="{00000000-0000-0000-0000-000000000000}"/>
          </ac:spMkLst>
        </pc:spChg>
        <pc:spChg chg="mod">
          <ac:chgData name="Terry Hooper" userId="1e380d44-df03-41b5-9985-8ca1e25ad993" providerId="ADAL" clId="{4E66FDF8-B8EF-439F-AFAB-86757165CE9A}" dt="2023-01-28T02:26:15.758" v="2534" actId="6549"/>
          <ac:spMkLst>
            <pc:docMk/>
            <pc:sldMk cId="0" sldId="381"/>
            <ac:spMk id="28674" creationId="{00000000-0000-0000-0000-000000000000}"/>
          </ac:spMkLst>
        </pc:spChg>
        <pc:graphicFrameChg chg="add del mod modGraphic">
          <ac:chgData name="Terry Hooper" userId="1e380d44-df03-41b5-9985-8ca1e25ad993" providerId="ADAL" clId="{4E66FDF8-B8EF-439F-AFAB-86757165CE9A}" dt="2023-01-28T04:34:32.420" v="4790" actId="14734"/>
          <ac:graphicFrameMkLst>
            <pc:docMk/>
            <pc:sldMk cId="0" sldId="381"/>
            <ac:graphicFrameMk id="2" creationId="{B3105006-E257-0320-0F7F-A1EB537B071E}"/>
          </ac:graphicFrameMkLst>
        </pc:graphicFrameChg>
        <pc:picChg chg="del">
          <ac:chgData name="Terry Hooper" userId="1e380d44-df03-41b5-9985-8ca1e25ad993" providerId="ADAL" clId="{4E66FDF8-B8EF-439F-AFAB-86757165CE9A}" dt="2023-01-28T02:24:09.029" v="2466" actId="478"/>
          <ac:picMkLst>
            <pc:docMk/>
            <pc:sldMk cId="0" sldId="381"/>
            <ac:picMk id="28675" creationId="{00000000-0000-0000-0000-000000000000}"/>
          </ac:picMkLst>
        </pc:picChg>
        <pc:picChg chg="add del">
          <ac:chgData name="Terry Hooper" userId="1e380d44-df03-41b5-9985-8ca1e25ad993" providerId="ADAL" clId="{4E66FDF8-B8EF-439F-AFAB-86757165CE9A}" dt="2023-01-28T02:26:15.773" v="2535" actId="478"/>
          <ac:picMkLst>
            <pc:docMk/>
            <pc:sldMk cId="0" sldId="381"/>
            <ac:picMk id="28676" creationId="{00000000-0000-0000-0000-000000000000}"/>
          </ac:picMkLst>
        </pc:picChg>
      </pc:sldChg>
      <pc:sldChg chg="modSp mod">
        <pc:chgData name="Terry Hooper" userId="1e380d44-df03-41b5-9985-8ca1e25ad993" providerId="ADAL" clId="{4E66FDF8-B8EF-439F-AFAB-86757165CE9A}" dt="2023-01-28T02:31:55.420" v="2561" actId="313"/>
        <pc:sldMkLst>
          <pc:docMk/>
          <pc:sldMk cId="2520819697" sldId="385"/>
        </pc:sldMkLst>
        <pc:spChg chg="mod">
          <ac:chgData name="Terry Hooper" userId="1e380d44-df03-41b5-9985-8ca1e25ad993" providerId="ADAL" clId="{4E66FDF8-B8EF-439F-AFAB-86757165CE9A}" dt="2023-01-28T02:31:55.420" v="2561" actId="313"/>
          <ac:spMkLst>
            <pc:docMk/>
            <pc:sldMk cId="2520819697" sldId="385"/>
            <ac:spMk id="2" creationId="{00000000-0000-0000-0000-000000000000}"/>
          </ac:spMkLst>
        </pc:spChg>
      </pc:sldChg>
      <pc:sldChg chg="modSp mod">
        <pc:chgData name="Terry Hooper" userId="1e380d44-df03-41b5-9985-8ca1e25ad993" providerId="ADAL" clId="{4E66FDF8-B8EF-439F-AFAB-86757165CE9A}" dt="2023-01-28T02:33:48.771" v="2573" actId="20577"/>
        <pc:sldMkLst>
          <pc:docMk/>
          <pc:sldMk cId="2982207761" sldId="388"/>
        </pc:sldMkLst>
        <pc:spChg chg="mod">
          <ac:chgData name="Terry Hooper" userId="1e380d44-df03-41b5-9985-8ca1e25ad993" providerId="ADAL" clId="{4E66FDF8-B8EF-439F-AFAB-86757165CE9A}" dt="2023-01-28T02:33:48.771" v="2573" actId="20577"/>
          <ac:spMkLst>
            <pc:docMk/>
            <pc:sldMk cId="2982207761" sldId="388"/>
            <ac:spMk id="2" creationId="{00000000-0000-0000-0000-000000000000}"/>
          </ac:spMkLst>
        </pc:spChg>
      </pc:sldChg>
      <pc:sldChg chg="modSp mod modNotesTx">
        <pc:chgData name="Terry Hooper" userId="1e380d44-df03-41b5-9985-8ca1e25ad993" providerId="ADAL" clId="{4E66FDF8-B8EF-439F-AFAB-86757165CE9A}" dt="2023-01-28T03:40:30.690" v="3692" actId="27636"/>
        <pc:sldMkLst>
          <pc:docMk/>
          <pc:sldMk cId="1089654234" sldId="395"/>
        </pc:sldMkLst>
        <pc:spChg chg="mod">
          <ac:chgData name="Terry Hooper" userId="1e380d44-df03-41b5-9985-8ca1e25ad993" providerId="ADAL" clId="{4E66FDF8-B8EF-439F-AFAB-86757165CE9A}" dt="2023-01-28T03:40:30.690" v="3692" actId="27636"/>
          <ac:spMkLst>
            <pc:docMk/>
            <pc:sldMk cId="1089654234" sldId="395"/>
            <ac:spMk id="97283" creationId="{00000000-0000-0000-0000-000000000000}"/>
          </ac:spMkLst>
        </pc:spChg>
      </pc:sldChg>
      <pc:sldChg chg="modSp mod">
        <pc:chgData name="Terry Hooper" userId="1e380d44-df03-41b5-9985-8ca1e25ad993" providerId="ADAL" clId="{4E66FDF8-B8EF-439F-AFAB-86757165CE9A}" dt="2023-01-26T03:06:36.720" v="676" actId="20577"/>
        <pc:sldMkLst>
          <pc:docMk/>
          <pc:sldMk cId="2388650395" sldId="397"/>
        </pc:sldMkLst>
        <pc:spChg chg="mod">
          <ac:chgData name="Terry Hooper" userId="1e380d44-df03-41b5-9985-8ca1e25ad993" providerId="ADAL" clId="{4E66FDF8-B8EF-439F-AFAB-86757165CE9A}" dt="2023-01-26T03:03:18.627" v="591" actId="6549"/>
          <ac:spMkLst>
            <pc:docMk/>
            <pc:sldMk cId="2388650395" sldId="397"/>
            <ac:spMk id="2" creationId="{00000000-0000-0000-0000-000000000000}"/>
          </ac:spMkLst>
        </pc:spChg>
        <pc:spChg chg="mod">
          <ac:chgData name="Terry Hooper" userId="1e380d44-df03-41b5-9985-8ca1e25ad993" providerId="ADAL" clId="{4E66FDF8-B8EF-439F-AFAB-86757165CE9A}" dt="2023-01-26T03:06:36.720" v="676" actId="20577"/>
          <ac:spMkLst>
            <pc:docMk/>
            <pc:sldMk cId="2388650395" sldId="397"/>
            <ac:spMk id="3" creationId="{00000000-0000-0000-0000-000000000000}"/>
          </ac:spMkLst>
        </pc:spChg>
      </pc:sldChg>
      <pc:sldChg chg="modSp mod">
        <pc:chgData name="Terry Hooper" userId="1e380d44-df03-41b5-9985-8ca1e25ad993" providerId="ADAL" clId="{4E66FDF8-B8EF-439F-AFAB-86757165CE9A}" dt="2023-01-28T05:55:25.152" v="4933" actId="6549"/>
        <pc:sldMkLst>
          <pc:docMk/>
          <pc:sldMk cId="774777390" sldId="398"/>
        </pc:sldMkLst>
        <pc:spChg chg="mod">
          <ac:chgData name="Terry Hooper" userId="1e380d44-df03-41b5-9985-8ca1e25ad993" providerId="ADAL" clId="{4E66FDF8-B8EF-439F-AFAB-86757165CE9A}" dt="2023-01-26T03:02:57.015" v="586" actId="6549"/>
          <ac:spMkLst>
            <pc:docMk/>
            <pc:sldMk cId="774777390" sldId="398"/>
            <ac:spMk id="2" creationId="{00000000-0000-0000-0000-000000000000}"/>
          </ac:spMkLst>
        </pc:spChg>
        <pc:spChg chg="mod">
          <ac:chgData name="Terry Hooper" userId="1e380d44-df03-41b5-9985-8ca1e25ad993" providerId="ADAL" clId="{4E66FDF8-B8EF-439F-AFAB-86757165CE9A}" dt="2023-01-28T05:55:25.152" v="4933" actId="6549"/>
          <ac:spMkLst>
            <pc:docMk/>
            <pc:sldMk cId="774777390" sldId="398"/>
            <ac:spMk id="3" creationId="{00000000-0000-0000-0000-000000000000}"/>
          </ac:spMkLst>
        </pc:spChg>
      </pc:sldChg>
      <pc:sldChg chg="modSp mod">
        <pc:chgData name="Terry Hooper" userId="1e380d44-df03-41b5-9985-8ca1e25ad993" providerId="ADAL" clId="{4E66FDF8-B8EF-439F-AFAB-86757165CE9A}" dt="2023-01-26T04:01:05.090" v="1634" actId="20577"/>
        <pc:sldMkLst>
          <pc:docMk/>
          <pc:sldMk cId="4147720607" sldId="399"/>
        </pc:sldMkLst>
        <pc:spChg chg="mod">
          <ac:chgData name="Terry Hooper" userId="1e380d44-df03-41b5-9985-8ca1e25ad993" providerId="ADAL" clId="{4E66FDF8-B8EF-439F-AFAB-86757165CE9A}" dt="2023-01-26T03:03:33.465" v="595" actId="6549"/>
          <ac:spMkLst>
            <pc:docMk/>
            <pc:sldMk cId="4147720607" sldId="399"/>
            <ac:spMk id="2" creationId="{00000000-0000-0000-0000-000000000000}"/>
          </ac:spMkLst>
        </pc:spChg>
        <pc:spChg chg="mod">
          <ac:chgData name="Terry Hooper" userId="1e380d44-df03-41b5-9985-8ca1e25ad993" providerId="ADAL" clId="{4E66FDF8-B8EF-439F-AFAB-86757165CE9A}" dt="2023-01-26T04:01:05.090" v="1634" actId="20577"/>
          <ac:spMkLst>
            <pc:docMk/>
            <pc:sldMk cId="4147720607" sldId="399"/>
            <ac:spMk id="3" creationId="{00000000-0000-0000-0000-000000000000}"/>
          </ac:spMkLst>
        </pc:spChg>
      </pc:sldChg>
      <pc:sldChg chg="modSp mod">
        <pc:chgData name="Terry Hooper" userId="1e380d44-df03-41b5-9985-8ca1e25ad993" providerId="ADAL" clId="{4E66FDF8-B8EF-439F-AFAB-86757165CE9A}" dt="2023-01-28T03:20:58.722" v="3395" actId="20577"/>
        <pc:sldMkLst>
          <pc:docMk/>
          <pc:sldMk cId="2486615879" sldId="400"/>
        </pc:sldMkLst>
        <pc:spChg chg="mod">
          <ac:chgData name="Terry Hooper" userId="1e380d44-df03-41b5-9985-8ca1e25ad993" providerId="ADAL" clId="{4E66FDF8-B8EF-439F-AFAB-86757165CE9A}" dt="2023-01-26T03:03:24.453" v="592" actId="6549"/>
          <ac:spMkLst>
            <pc:docMk/>
            <pc:sldMk cId="2486615879" sldId="400"/>
            <ac:spMk id="2" creationId="{00000000-0000-0000-0000-000000000000}"/>
          </ac:spMkLst>
        </pc:spChg>
        <pc:spChg chg="mod">
          <ac:chgData name="Terry Hooper" userId="1e380d44-df03-41b5-9985-8ca1e25ad993" providerId="ADAL" clId="{4E66FDF8-B8EF-439F-AFAB-86757165CE9A}" dt="2023-01-28T03:20:58.722" v="3395" actId="20577"/>
          <ac:spMkLst>
            <pc:docMk/>
            <pc:sldMk cId="2486615879" sldId="400"/>
            <ac:spMk id="3" creationId="{00000000-0000-0000-0000-000000000000}"/>
          </ac:spMkLst>
        </pc:spChg>
      </pc:sldChg>
      <pc:sldChg chg="modSp mod">
        <pc:chgData name="Terry Hooper" userId="1e380d44-df03-41b5-9985-8ca1e25ad993" providerId="ADAL" clId="{4E66FDF8-B8EF-439F-AFAB-86757165CE9A}" dt="2023-01-28T05:58:27.878" v="4948" actId="20577"/>
        <pc:sldMkLst>
          <pc:docMk/>
          <pc:sldMk cId="4284282965" sldId="401"/>
        </pc:sldMkLst>
        <pc:spChg chg="mod">
          <ac:chgData name="Terry Hooper" userId="1e380d44-df03-41b5-9985-8ca1e25ad993" providerId="ADAL" clId="{4E66FDF8-B8EF-439F-AFAB-86757165CE9A}" dt="2023-01-26T01:58:26.251" v="44" actId="20577"/>
          <ac:spMkLst>
            <pc:docMk/>
            <pc:sldMk cId="4284282965" sldId="401"/>
            <ac:spMk id="2" creationId="{00000000-0000-0000-0000-000000000000}"/>
          </ac:spMkLst>
        </pc:spChg>
        <pc:spChg chg="mod">
          <ac:chgData name="Terry Hooper" userId="1e380d44-df03-41b5-9985-8ca1e25ad993" providerId="ADAL" clId="{4E66FDF8-B8EF-439F-AFAB-86757165CE9A}" dt="2023-01-28T05:58:27.878" v="4948" actId="20577"/>
          <ac:spMkLst>
            <pc:docMk/>
            <pc:sldMk cId="4284282965" sldId="401"/>
            <ac:spMk id="3" creationId="{00000000-0000-0000-0000-000000000000}"/>
          </ac:spMkLst>
        </pc:spChg>
      </pc:sldChg>
      <pc:sldChg chg="addSp modSp mod modNotesTx">
        <pc:chgData name="Terry Hooper" userId="1e380d44-df03-41b5-9985-8ca1e25ad993" providerId="ADAL" clId="{4E66FDF8-B8EF-439F-AFAB-86757165CE9A}" dt="2023-01-28T00:38:21.644" v="1747" actId="1076"/>
        <pc:sldMkLst>
          <pc:docMk/>
          <pc:sldMk cId="1213851785" sldId="402"/>
        </pc:sldMkLst>
        <pc:spChg chg="mod">
          <ac:chgData name="Terry Hooper" userId="1e380d44-df03-41b5-9985-8ca1e25ad993" providerId="ADAL" clId="{4E66FDF8-B8EF-439F-AFAB-86757165CE9A}" dt="2023-01-28T00:38:20.077" v="1746" actId="20577"/>
          <ac:spMkLst>
            <pc:docMk/>
            <pc:sldMk cId="1213851785" sldId="402"/>
            <ac:spMk id="2" creationId="{6D7881E7-274B-4FE1-829F-E5AEC737BF9F}"/>
          </ac:spMkLst>
        </pc:spChg>
        <pc:spChg chg="add mod">
          <ac:chgData name="Terry Hooper" userId="1e380d44-df03-41b5-9985-8ca1e25ad993" providerId="ADAL" clId="{4E66FDF8-B8EF-439F-AFAB-86757165CE9A}" dt="2023-01-28T00:38:21.644" v="1747" actId="1076"/>
          <ac:spMkLst>
            <pc:docMk/>
            <pc:sldMk cId="1213851785" sldId="402"/>
            <ac:spMk id="3" creationId="{708C38CF-5AFA-4580-47D7-E913942E443B}"/>
          </ac:spMkLst>
        </pc:spChg>
      </pc:sldChg>
      <pc:sldChg chg="modSp mod ord">
        <pc:chgData name="Terry Hooper" userId="1e380d44-df03-41b5-9985-8ca1e25ad993" providerId="ADAL" clId="{4E66FDF8-B8EF-439F-AFAB-86757165CE9A}" dt="2023-01-28T04:07:45.675" v="4485"/>
        <pc:sldMkLst>
          <pc:docMk/>
          <pc:sldMk cId="3531901324" sldId="403"/>
        </pc:sldMkLst>
        <pc:spChg chg="mod">
          <ac:chgData name="Terry Hooper" userId="1e380d44-df03-41b5-9985-8ca1e25ad993" providerId="ADAL" clId="{4E66FDF8-B8EF-439F-AFAB-86757165CE9A}" dt="2023-01-28T02:47:13.295" v="2814" actId="313"/>
          <ac:spMkLst>
            <pc:docMk/>
            <pc:sldMk cId="3531901324" sldId="403"/>
            <ac:spMk id="152578" creationId="{00000000-0000-0000-0000-000000000000}"/>
          </ac:spMkLst>
        </pc:spChg>
      </pc:sldChg>
      <pc:sldChg chg="add">
        <pc:chgData name="Terry Hooper" userId="1e380d44-df03-41b5-9985-8ca1e25ad993" providerId="ADAL" clId="{4E66FDF8-B8EF-439F-AFAB-86757165CE9A}" dt="2023-01-28T05:57:15.078" v="4941"/>
        <pc:sldMkLst>
          <pc:docMk/>
          <pc:sldMk cId="298318096" sldId="405"/>
        </pc:sldMkLst>
      </pc:sldChg>
      <pc:sldChg chg="add del">
        <pc:chgData name="Terry Hooper" userId="1e380d44-df03-41b5-9985-8ca1e25ad993" providerId="ADAL" clId="{4E66FDF8-B8EF-439F-AFAB-86757165CE9A}" dt="2023-01-28T05:56:33.117" v="4938" actId="2696"/>
        <pc:sldMkLst>
          <pc:docMk/>
          <pc:sldMk cId="1276331832" sldId="405"/>
        </pc:sldMkLst>
      </pc:sldChg>
      <pc:sldChg chg="modSp del mod">
        <pc:chgData name="Terry Hooper" userId="1e380d44-df03-41b5-9985-8ca1e25ad993" providerId="ADAL" clId="{4E66FDF8-B8EF-439F-AFAB-86757165CE9A}" dt="2023-01-28T05:56:13.905" v="4936" actId="2696"/>
        <pc:sldMkLst>
          <pc:docMk/>
          <pc:sldMk cId="2666505104" sldId="405"/>
        </pc:sldMkLst>
        <pc:spChg chg="mod">
          <ac:chgData name="Terry Hooper" userId="1e380d44-df03-41b5-9985-8ca1e25ad993" providerId="ADAL" clId="{4E66FDF8-B8EF-439F-AFAB-86757165CE9A}" dt="2023-01-26T03:02:48.121" v="585" actId="6549"/>
          <ac:spMkLst>
            <pc:docMk/>
            <pc:sldMk cId="2666505104" sldId="405"/>
            <ac:spMk id="2" creationId="{00000000-0000-0000-0000-000000000000}"/>
          </ac:spMkLst>
        </pc:spChg>
        <pc:spChg chg="mod">
          <ac:chgData name="Terry Hooper" userId="1e380d44-df03-41b5-9985-8ca1e25ad993" providerId="ADAL" clId="{4E66FDF8-B8EF-439F-AFAB-86757165CE9A}" dt="2023-01-26T03:52:58.752" v="1514" actId="27636"/>
          <ac:spMkLst>
            <pc:docMk/>
            <pc:sldMk cId="2666505104" sldId="405"/>
            <ac:spMk id="3" creationId="{00000000-0000-0000-0000-000000000000}"/>
          </ac:spMkLst>
        </pc:spChg>
      </pc:sldChg>
      <pc:sldChg chg="add del">
        <pc:chgData name="Terry Hooper" userId="1e380d44-df03-41b5-9985-8ca1e25ad993" providerId="ADAL" clId="{4E66FDF8-B8EF-439F-AFAB-86757165CE9A}" dt="2023-01-28T05:57:08.611" v="4940" actId="2696"/>
        <pc:sldMkLst>
          <pc:docMk/>
          <pc:sldMk cId="4086878463" sldId="405"/>
        </pc:sldMkLst>
      </pc:sldChg>
      <pc:sldChg chg="modSp mod">
        <pc:chgData name="Terry Hooper" userId="1e380d44-df03-41b5-9985-8ca1e25ad993" providerId="ADAL" clId="{4E66FDF8-B8EF-439F-AFAB-86757165CE9A}" dt="2023-01-26T03:12:32.681" v="821" actId="6549"/>
        <pc:sldMkLst>
          <pc:docMk/>
          <pc:sldMk cId="3927483863" sldId="406"/>
        </pc:sldMkLst>
        <pc:spChg chg="mod">
          <ac:chgData name="Terry Hooper" userId="1e380d44-df03-41b5-9985-8ca1e25ad993" providerId="ADAL" clId="{4E66FDF8-B8EF-439F-AFAB-86757165CE9A}" dt="2023-01-26T03:03:39.283" v="596" actId="6549"/>
          <ac:spMkLst>
            <pc:docMk/>
            <pc:sldMk cId="3927483863" sldId="406"/>
            <ac:spMk id="2" creationId="{00000000-0000-0000-0000-000000000000}"/>
          </ac:spMkLst>
        </pc:spChg>
        <pc:spChg chg="mod">
          <ac:chgData name="Terry Hooper" userId="1e380d44-df03-41b5-9985-8ca1e25ad993" providerId="ADAL" clId="{4E66FDF8-B8EF-439F-AFAB-86757165CE9A}" dt="2023-01-26T03:12:32.681" v="821" actId="6549"/>
          <ac:spMkLst>
            <pc:docMk/>
            <pc:sldMk cId="3927483863" sldId="406"/>
            <ac:spMk id="3" creationId="{00000000-0000-0000-0000-000000000000}"/>
          </ac:spMkLst>
        </pc:spChg>
      </pc:sldChg>
      <pc:sldChg chg="modSp add mod">
        <pc:chgData name="Terry Hooper" userId="1e380d44-df03-41b5-9985-8ca1e25ad993" providerId="ADAL" clId="{4E66FDF8-B8EF-439F-AFAB-86757165CE9A}" dt="2023-01-26T03:42:21.061" v="1355" actId="20577"/>
        <pc:sldMkLst>
          <pc:docMk/>
          <pc:sldMk cId="3871344052" sldId="407"/>
        </pc:sldMkLst>
        <pc:spChg chg="mod">
          <ac:chgData name="Terry Hooper" userId="1e380d44-df03-41b5-9985-8ca1e25ad993" providerId="ADAL" clId="{4E66FDF8-B8EF-439F-AFAB-86757165CE9A}" dt="2023-01-26T03:41:47.244" v="1313" actId="20577"/>
          <ac:spMkLst>
            <pc:docMk/>
            <pc:sldMk cId="3871344052" sldId="407"/>
            <ac:spMk id="2" creationId="{00000000-0000-0000-0000-000000000000}"/>
          </ac:spMkLst>
        </pc:spChg>
        <pc:spChg chg="mod">
          <ac:chgData name="Terry Hooper" userId="1e380d44-df03-41b5-9985-8ca1e25ad993" providerId="ADAL" clId="{4E66FDF8-B8EF-439F-AFAB-86757165CE9A}" dt="2023-01-26T03:42:21.061" v="1355" actId="20577"/>
          <ac:spMkLst>
            <pc:docMk/>
            <pc:sldMk cId="3871344052" sldId="407"/>
            <ac:spMk id="3" creationId="{00000000-0000-0000-0000-000000000000}"/>
          </ac:spMkLst>
        </pc:spChg>
      </pc:sldChg>
      <pc:sldChg chg="modSp add del mod">
        <pc:chgData name="Terry Hooper" userId="1e380d44-df03-41b5-9985-8ca1e25ad993" providerId="ADAL" clId="{4E66FDF8-B8EF-439F-AFAB-86757165CE9A}" dt="2023-01-28T05:55:44.268" v="4934" actId="2696"/>
        <pc:sldMkLst>
          <pc:docMk/>
          <pc:sldMk cId="3092433064" sldId="408"/>
        </pc:sldMkLst>
        <pc:spChg chg="mod">
          <ac:chgData name="Terry Hooper" userId="1e380d44-df03-41b5-9985-8ca1e25ad993" providerId="ADAL" clId="{4E66FDF8-B8EF-439F-AFAB-86757165CE9A}" dt="2023-01-26T03:03:03.215" v="589" actId="20577"/>
          <ac:spMkLst>
            <pc:docMk/>
            <pc:sldMk cId="3092433064" sldId="408"/>
            <ac:spMk id="2" creationId="{00000000-0000-0000-0000-000000000000}"/>
          </ac:spMkLst>
        </pc:spChg>
        <pc:spChg chg="mod">
          <ac:chgData name="Terry Hooper" userId="1e380d44-df03-41b5-9985-8ca1e25ad993" providerId="ADAL" clId="{4E66FDF8-B8EF-439F-AFAB-86757165CE9A}" dt="2023-01-26T03:38:01.341" v="1299" actId="20577"/>
          <ac:spMkLst>
            <pc:docMk/>
            <pc:sldMk cId="3092433064" sldId="408"/>
            <ac:spMk id="3" creationId="{00000000-0000-0000-0000-000000000000}"/>
          </ac:spMkLst>
        </pc:spChg>
      </pc:sldChg>
      <pc:sldChg chg="add">
        <pc:chgData name="Terry Hooper" userId="1e380d44-df03-41b5-9985-8ca1e25ad993" providerId="ADAL" clId="{4E66FDF8-B8EF-439F-AFAB-86757165CE9A}" dt="2023-01-28T05:56:02.054" v="4935"/>
        <pc:sldMkLst>
          <pc:docMk/>
          <pc:sldMk cId="4262564461" sldId="408"/>
        </pc:sldMkLst>
      </pc:sldChg>
      <pc:sldChg chg="delSp modSp add mod">
        <pc:chgData name="Terry Hooper" userId="1e380d44-df03-41b5-9985-8ca1e25ad993" providerId="ADAL" clId="{4E66FDF8-B8EF-439F-AFAB-86757165CE9A}" dt="2023-01-28T05:54:34.364" v="4917" actId="6549"/>
        <pc:sldMkLst>
          <pc:docMk/>
          <pc:sldMk cId="3306895025" sldId="409"/>
        </pc:sldMkLst>
        <pc:spChg chg="mod">
          <ac:chgData name="Terry Hooper" userId="1e380d44-df03-41b5-9985-8ca1e25ad993" providerId="ADAL" clId="{4E66FDF8-B8EF-439F-AFAB-86757165CE9A}" dt="2023-01-28T05:54:34.364" v="4917" actId="6549"/>
          <ac:spMkLst>
            <pc:docMk/>
            <pc:sldMk cId="3306895025" sldId="409"/>
            <ac:spMk id="3" creationId="{00000000-0000-0000-0000-000000000000}"/>
          </ac:spMkLst>
        </pc:spChg>
        <pc:spChg chg="del mod">
          <ac:chgData name="Terry Hooper" userId="1e380d44-df03-41b5-9985-8ca1e25ad993" providerId="ADAL" clId="{4E66FDF8-B8EF-439F-AFAB-86757165CE9A}" dt="2023-01-26T03:05:25.030" v="638" actId="478"/>
          <ac:spMkLst>
            <pc:docMk/>
            <pc:sldMk cId="3306895025" sldId="409"/>
            <ac:spMk id="4" creationId="{636C4E50-F0EB-B1E1-BDCA-79970758D869}"/>
          </ac:spMkLst>
        </pc:spChg>
      </pc:sldChg>
      <pc:sldChg chg="add">
        <pc:chgData name="Terry Hooper" userId="1e380d44-df03-41b5-9985-8ca1e25ad993" providerId="ADAL" clId="{4E66FDF8-B8EF-439F-AFAB-86757165CE9A}" dt="2023-01-28T05:57:35.341" v="4943"/>
        <pc:sldMkLst>
          <pc:docMk/>
          <pc:sldMk cId="543407620" sldId="410"/>
        </pc:sldMkLst>
      </pc:sldChg>
      <pc:sldChg chg="modSp add del mod">
        <pc:chgData name="Terry Hooper" userId="1e380d44-df03-41b5-9985-8ca1e25ad993" providerId="ADAL" clId="{4E66FDF8-B8EF-439F-AFAB-86757165CE9A}" dt="2023-01-28T05:57:28.844" v="4942" actId="2696"/>
        <pc:sldMkLst>
          <pc:docMk/>
          <pc:sldMk cId="1774739452" sldId="410"/>
        </pc:sldMkLst>
        <pc:spChg chg="mod">
          <ac:chgData name="Terry Hooper" userId="1e380d44-df03-41b5-9985-8ca1e25ad993" providerId="ADAL" clId="{4E66FDF8-B8EF-439F-AFAB-86757165CE9A}" dt="2023-01-26T03:14:32.655" v="856" actId="20577"/>
          <ac:spMkLst>
            <pc:docMk/>
            <pc:sldMk cId="1774739452" sldId="410"/>
            <ac:spMk id="2" creationId="{00000000-0000-0000-0000-000000000000}"/>
          </ac:spMkLst>
        </pc:spChg>
        <pc:spChg chg="mod">
          <ac:chgData name="Terry Hooper" userId="1e380d44-df03-41b5-9985-8ca1e25ad993" providerId="ADAL" clId="{4E66FDF8-B8EF-439F-AFAB-86757165CE9A}" dt="2023-01-26T03:26:47.990" v="1117" actId="20577"/>
          <ac:spMkLst>
            <pc:docMk/>
            <pc:sldMk cId="1774739452" sldId="410"/>
            <ac:spMk id="3" creationId="{00000000-0000-0000-0000-000000000000}"/>
          </ac:spMkLst>
        </pc:spChg>
      </pc:sldChg>
      <pc:sldChg chg="add del">
        <pc:chgData name="Terry Hooper" userId="1e380d44-df03-41b5-9985-8ca1e25ad993" providerId="ADAL" clId="{4E66FDF8-B8EF-439F-AFAB-86757165CE9A}" dt="2023-01-26T03:14:23.793" v="845" actId="2890"/>
        <pc:sldMkLst>
          <pc:docMk/>
          <pc:sldMk cId="3311264918" sldId="410"/>
        </pc:sldMkLst>
      </pc:sldChg>
      <pc:sldChg chg="modSp add mod">
        <pc:chgData name="Terry Hooper" userId="1e380d44-df03-41b5-9985-8ca1e25ad993" providerId="ADAL" clId="{4E66FDF8-B8EF-439F-AFAB-86757165CE9A}" dt="2023-01-26T03:29:56.002" v="1145" actId="20577"/>
        <pc:sldMkLst>
          <pc:docMk/>
          <pc:sldMk cId="2674158243" sldId="412"/>
        </pc:sldMkLst>
        <pc:spChg chg="mod">
          <ac:chgData name="Terry Hooper" userId="1e380d44-df03-41b5-9985-8ca1e25ad993" providerId="ADAL" clId="{4E66FDF8-B8EF-439F-AFAB-86757165CE9A}" dt="2023-01-26T03:29:18.021" v="1125" actId="20577"/>
          <ac:spMkLst>
            <pc:docMk/>
            <pc:sldMk cId="2674158243" sldId="412"/>
            <ac:spMk id="2" creationId="{00000000-0000-0000-0000-000000000000}"/>
          </ac:spMkLst>
        </pc:spChg>
        <pc:spChg chg="mod">
          <ac:chgData name="Terry Hooper" userId="1e380d44-df03-41b5-9985-8ca1e25ad993" providerId="ADAL" clId="{4E66FDF8-B8EF-439F-AFAB-86757165CE9A}" dt="2023-01-26T03:29:56.002" v="1145" actId="20577"/>
          <ac:spMkLst>
            <pc:docMk/>
            <pc:sldMk cId="2674158243" sldId="412"/>
            <ac:spMk id="3" creationId="{00000000-0000-0000-0000-000000000000}"/>
          </ac:spMkLst>
        </pc:spChg>
      </pc:sldChg>
      <pc:sldChg chg="del">
        <pc:chgData name="Terry Hooper" userId="1e380d44-df03-41b5-9985-8ca1e25ad993" providerId="ADAL" clId="{4E66FDF8-B8EF-439F-AFAB-86757165CE9A}" dt="2023-01-28T05:55:44.268" v="4934" actId="2696"/>
        <pc:sldMkLst>
          <pc:docMk/>
          <pc:sldMk cId="1854535009" sldId="413"/>
        </pc:sldMkLst>
      </pc:sldChg>
      <pc:sldChg chg="add">
        <pc:chgData name="Terry Hooper" userId="1e380d44-df03-41b5-9985-8ca1e25ad993" providerId="ADAL" clId="{4E66FDF8-B8EF-439F-AFAB-86757165CE9A}" dt="2023-01-28T05:56:02.054" v="4935"/>
        <pc:sldMkLst>
          <pc:docMk/>
          <pc:sldMk cId="4136779428" sldId="413"/>
        </pc:sldMkLst>
      </pc:sldChg>
      <pc:sldChg chg="modSp add mod">
        <pc:chgData name="Terry Hooper" userId="1e380d44-df03-41b5-9985-8ca1e25ad993" providerId="ADAL" clId="{4E66FDF8-B8EF-439F-AFAB-86757165CE9A}" dt="2023-01-28T02:11:10.511" v="2331" actId="20577"/>
        <pc:sldMkLst>
          <pc:docMk/>
          <pc:sldMk cId="237122741" sldId="414"/>
        </pc:sldMkLst>
        <pc:spChg chg="mod">
          <ac:chgData name="Terry Hooper" userId="1e380d44-df03-41b5-9985-8ca1e25ad993" providerId="ADAL" clId="{4E66FDF8-B8EF-439F-AFAB-86757165CE9A}" dt="2023-01-28T01:21:12.070" v="1904" actId="20577"/>
          <ac:spMkLst>
            <pc:docMk/>
            <pc:sldMk cId="237122741" sldId="414"/>
            <ac:spMk id="2" creationId="{00000000-0000-0000-0000-000000000000}"/>
          </ac:spMkLst>
        </pc:spChg>
        <pc:spChg chg="mod">
          <ac:chgData name="Terry Hooper" userId="1e380d44-df03-41b5-9985-8ca1e25ad993" providerId="ADAL" clId="{4E66FDF8-B8EF-439F-AFAB-86757165CE9A}" dt="2023-01-28T02:11:10.511" v="2331" actId="20577"/>
          <ac:spMkLst>
            <pc:docMk/>
            <pc:sldMk cId="237122741" sldId="414"/>
            <ac:spMk id="3" creationId="{00000000-0000-0000-0000-000000000000}"/>
          </ac:spMkLst>
        </pc:spChg>
      </pc:sldChg>
      <pc:sldChg chg="modSp add mod ord">
        <pc:chgData name="Terry Hooper" userId="1e380d44-df03-41b5-9985-8ca1e25ad993" providerId="ADAL" clId="{4E66FDF8-B8EF-439F-AFAB-86757165CE9A}" dt="2023-01-28T02:08:00.044" v="2265"/>
        <pc:sldMkLst>
          <pc:docMk/>
          <pc:sldMk cId="138069306" sldId="415"/>
        </pc:sldMkLst>
        <pc:spChg chg="mod">
          <ac:chgData name="Terry Hooper" userId="1e380d44-df03-41b5-9985-8ca1e25ad993" providerId="ADAL" clId="{4E66FDF8-B8EF-439F-AFAB-86757165CE9A}" dt="2023-01-28T02:07:52.315" v="2263" actId="20577"/>
          <ac:spMkLst>
            <pc:docMk/>
            <pc:sldMk cId="138069306" sldId="415"/>
            <ac:spMk id="3" creationId="{00000000-0000-0000-0000-000000000000}"/>
          </ac:spMkLst>
        </pc:spChg>
      </pc:sldChg>
      <pc:sldChg chg="addSp delSp modSp add mod ord">
        <pc:chgData name="Terry Hooper" userId="1e380d44-df03-41b5-9985-8ca1e25ad993" providerId="ADAL" clId="{4E66FDF8-B8EF-439F-AFAB-86757165CE9A}" dt="2023-01-28T03:32:28.270" v="3510" actId="1076"/>
        <pc:sldMkLst>
          <pc:docMk/>
          <pc:sldMk cId="881173164" sldId="416"/>
        </pc:sldMkLst>
        <pc:spChg chg="add del mod">
          <ac:chgData name="Terry Hooper" userId="1e380d44-df03-41b5-9985-8ca1e25ad993" providerId="ADAL" clId="{4E66FDF8-B8EF-439F-AFAB-86757165CE9A}" dt="2023-01-28T03:32:20.247" v="3508" actId="20577"/>
          <ac:spMkLst>
            <pc:docMk/>
            <pc:sldMk cId="881173164" sldId="416"/>
            <ac:spMk id="69635" creationId="{00000000-0000-0000-0000-000000000000}"/>
          </ac:spMkLst>
        </pc:spChg>
        <pc:spChg chg="mod">
          <ac:chgData name="Terry Hooper" userId="1e380d44-df03-41b5-9985-8ca1e25ad993" providerId="ADAL" clId="{4E66FDF8-B8EF-439F-AFAB-86757165CE9A}" dt="2023-01-28T03:13:38.804" v="3302" actId="20577"/>
          <ac:spMkLst>
            <pc:docMk/>
            <pc:sldMk cId="881173164" sldId="416"/>
            <ac:spMk id="87043" creationId="{00000000-0000-0000-0000-000000000000}"/>
          </ac:spMkLst>
        </pc:spChg>
        <pc:picChg chg="del">
          <ac:chgData name="Terry Hooper" userId="1e380d44-df03-41b5-9985-8ca1e25ad993" providerId="ADAL" clId="{4E66FDF8-B8EF-439F-AFAB-86757165CE9A}" dt="2023-01-28T03:12:14.548" v="3247" actId="478"/>
          <ac:picMkLst>
            <pc:docMk/>
            <pc:sldMk cId="881173164" sldId="416"/>
            <ac:picMk id="87042" creationId="{00000000-0000-0000-0000-000000000000}"/>
          </ac:picMkLst>
        </pc:picChg>
        <pc:picChg chg="mod">
          <ac:chgData name="Terry Hooper" userId="1e380d44-df03-41b5-9985-8ca1e25ad993" providerId="ADAL" clId="{4E66FDF8-B8EF-439F-AFAB-86757165CE9A}" dt="2023-01-28T03:32:28.270" v="3510" actId="1076"/>
          <ac:picMkLst>
            <pc:docMk/>
            <pc:sldMk cId="881173164" sldId="416"/>
            <ac:picMk id="87045" creationId="{00000000-0000-0000-0000-000000000000}"/>
          </ac:picMkLst>
        </pc:picChg>
        <pc:picChg chg="del">
          <ac:chgData name="Terry Hooper" userId="1e380d44-df03-41b5-9985-8ca1e25ad993" providerId="ADAL" clId="{4E66FDF8-B8EF-439F-AFAB-86757165CE9A}" dt="2023-01-28T03:12:14.548" v="3247" actId="478"/>
          <ac:picMkLst>
            <pc:docMk/>
            <pc:sldMk cId="881173164" sldId="416"/>
            <ac:picMk id="87046" creationId="{00000000-0000-0000-0000-000000000000}"/>
          </ac:picMkLst>
        </pc:picChg>
        <pc:picChg chg="del">
          <ac:chgData name="Terry Hooper" userId="1e380d44-df03-41b5-9985-8ca1e25ad993" providerId="ADAL" clId="{4E66FDF8-B8EF-439F-AFAB-86757165CE9A}" dt="2023-01-28T03:12:14.548" v="3247" actId="478"/>
          <ac:picMkLst>
            <pc:docMk/>
            <pc:sldMk cId="881173164" sldId="416"/>
            <ac:picMk id="87047" creationId="{00000000-0000-0000-0000-000000000000}"/>
          </ac:picMkLst>
        </pc:picChg>
      </pc:sldChg>
      <pc:sldChg chg="addSp delSp modSp add mod ord modNotesTx">
        <pc:chgData name="Terry Hooper" userId="1e380d44-df03-41b5-9985-8ca1e25ad993" providerId="ADAL" clId="{4E66FDF8-B8EF-439F-AFAB-86757165CE9A}" dt="2023-01-28T03:29:15.671" v="3455" actId="6549"/>
        <pc:sldMkLst>
          <pc:docMk/>
          <pc:sldMk cId="1558029428" sldId="417"/>
        </pc:sldMkLst>
        <pc:spChg chg="mod">
          <ac:chgData name="Terry Hooper" userId="1e380d44-df03-41b5-9985-8ca1e25ad993" providerId="ADAL" clId="{4E66FDF8-B8EF-439F-AFAB-86757165CE9A}" dt="2023-01-28T03:27:44.047" v="3449" actId="5793"/>
          <ac:spMkLst>
            <pc:docMk/>
            <pc:sldMk cId="1558029428" sldId="417"/>
            <ac:spMk id="2" creationId="{00000000-0000-0000-0000-000000000000}"/>
          </ac:spMkLst>
        </pc:spChg>
        <pc:spChg chg="mod">
          <ac:chgData name="Terry Hooper" userId="1e380d44-df03-41b5-9985-8ca1e25ad993" providerId="ADAL" clId="{4E66FDF8-B8EF-439F-AFAB-86757165CE9A}" dt="2023-01-28T03:27:26.098" v="3445" actId="20577"/>
          <ac:spMkLst>
            <pc:docMk/>
            <pc:sldMk cId="1558029428" sldId="417"/>
            <ac:spMk id="95234" creationId="{00000000-0000-0000-0000-000000000000}"/>
          </ac:spMkLst>
        </pc:spChg>
        <pc:picChg chg="add mod">
          <ac:chgData name="Terry Hooper" userId="1e380d44-df03-41b5-9985-8ca1e25ad993" providerId="ADAL" clId="{4E66FDF8-B8EF-439F-AFAB-86757165CE9A}" dt="2023-01-28T03:27:52.345" v="3452" actId="1076"/>
          <ac:picMkLst>
            <pc:docMk/>
            <pc:sldMk cId="1558029428" sldId="417"/>
            <ac:picMk id="4" creationId="{A5B166DF-C795-7AA5-7C7E-8D5B1A4CF9F0}"/>
          </ac:picMkLst>
        </pc:picChg>
        <pc:picChg chg="del">
          <ac:chgData name="Terry Hooper" userId="1e380d44-df03-41b5-9985-8ca1e25ad993" providerId="ADAL" clId="{4E66FDF8-B8EF-439F-AFAB-86757165CE9A}" dt="2023-01-28T03:26:33.228" v="3408" actId="478"/>
          <ac:picMkLst>
            <pc:docMk/>
            <pc:sldMk cId="1558029428" sldId="417"/>
            <ac:picMk id="5" creationId="{21146AD3-8FDB-4C7D-BF2F-B76F240B3A9C}"/>
          </ac:picMkLst>
        </pc:picChg>
      </pc:sldChg>
      <pc:sldMasterChg chg="delSp modSldLayout">
        <pc:chgData name="Terry Hooper" userId="1e380d44-df03-41b5-9985-8ca1e25ad993" providerId="ADAL" clId="{4E66FDF8-B8EF-439F-AFAB-86757165CE9A}" dt="2023-01-26T01:59:43.661" v="47" actId="21"/>
        <pc:sldMasterMkLst>
          <pc:docMk/>
          <pc:sldMasterMk cId="0" sldId="2147483653"/>
        </pc:sldMasterMkLst>
        <pc:picChg chg="del">
          <ac:chgData name="Terry Hooper" userId="1e380d44-df03-41b5-9985-8ca1e25ad993" providerId="ADAL" clId="{4E66FDF8-B8EF-439F-AFAB-86757165CE9A}" dt="2023-01-26T01:59:43.661" v="47" actId="21"/>
          <ac:picMkLst>
            <pc:docMk/>
            <pc:sldMasterMk cId="0" sldId="2147483653"/>
            <ac:picMk id="2050" creationId="{00000000-0000-0000-0000-000000000000}"/>
          </ac:picMkLst>
        </pc:picChg>
        <pc:sldLayoutChg chg="addSp delSp modSp">
          <pc:chgData name="Terry Hooper" userId="1e380d44-df03-41b5-9985-8ca1e25ad993" providerId="ADAL" clId="{4E66FDF8-B8EF-439F-AFAB-86757165CE9A}" dt="2023-01-26T01:58:57.267" v="46" actId="478"/>
          <pc:sldLayoutMkLst>
            <pc:docMk/>
            <pc:sldMasterMk cId="0" sldId="2147483653"/>
            <pc:sldLayoutMk cId="2577139146" sldId="2147483855"/>
          </pc:sldLayoutMkLst>
          <pc:spChg chg="add del">
            <ac:chgData name="Terry Hooper" userId="1e380d44-df03-41b5-9985-8ca1e25ad993" providerId="ADAL" clId="{4E66FDF8-B8EF-439F-AFAB-86757165CE9A}" dt="2023-01-26T01:58:52.512" v="45" actId="11529"/>
            <ac:spMkLst>
              <pc:docMk/>
              <pc:sldMasterMk cId="0" sldId="2147483653"/>
              <pc:sldLayoutMk cId="2577139146" sldId="2147483855"/>
              <ac:spMk id="7" creationId="{1179E2C0-63FD-66FB-0437-440F36B570BD}"/>
            </ac:spMkLst>
          </pc:spChg>
          <pc:spChg chg="add del mod">
            <ac:chgData name="Terry Hooper" userId="1e380d44-df03-41b5-9985-8ca1e25ad993" providerId="ADAL" clId="{4E66FDF8-B8EF-439F-AFAB-86757165CE9A}" dt="2023-01-26T01:58:57.267" v="46" actId="478"/>
            <ac:spMkLst>
              <pc:docMk/>
              <pc:sldMasterMk cId="0" sldId="2147483653"/>
              <pc:sldLayoutMk cId="2577139146" sldId="2147483855"/>
              <ac:spMk id="8" creationId="{60909048-9507-309A-F559-8080A4F7D4D7}"/>
            </ac:spMkLst>
          </pc:spChg>
        </pc:sldLayoutChg>
      </pc:sldMasterChg>
    </pc:docChg>
  </pc:docChgLst>
  <pc:docChgLst>
    <pc:chgData name="Terry Hooper" userId="1e380d44-df03-41b5-9985-8ca1e25ad993" providerId="ADAL" clId="{38E320D9-46A3-4669-8781-26AE243CB232}"/>
    <pc:docChg chg="addSld delSld modSld">
      <pc:chgData name="Terry Hooper" userId="1e380d44-df03-41b5-9985-8ca1e25ad993" providerId="ADAL" clId="{38E320D9-46A3-4669-8781-26AE243CB232}" dt="2023-12-08T19:27:10.520" v="50" actId="6549"/>
      <pc:docMkLst>
        <pc:docMk/>
      </pc:docMkLst>
      <pc:sldChg chg="modNotesTx">
        <pc:chgData name="Terry Hooper" userId="1e380d44-df03-41b5-9985-8ca1e25ad993" providerId="ADAL" clId="{38E320D9-46A3-4669-8781-26AE243CB232}" dt="2023-12-08T19:25:56.716" v="39" actId="6549"/>
        <pc:sldMkLst>
          <pc:docMk/>
          <pc:sldMk cId="0" sldId="256"/>
        </pc:sldMkLst>
      </pc:sldChg>
      <pc:sldChg chg="modNotesTx">
        <pc:chgData name="Terry Hooper" userId="1e380d44-df03-41b5-9985-8ca1e25ad993" providerId="ADAL" clId="{38E320D9-46A3-4669-8781-26AE243CB232}" dt="2023-12-08T19:26:12.232" v="43" actId="6549"/>
        <pc:sldMkLst>
          <pc:docMk/>
          <pc:sldMk cId="0" sldId="259"/>
        </pc:sldMkLst>
      </pc:sldChg>
      <pc:sldChg chg="modNotesTx">
        <pc:chgData name="Terry Hooper" userId="1e380d44-df03-41b5-9985-8ca1e25ad993" providerId="ADAL" clId="{38E320D9-46A3-4669-8781-26AE243CB232}" dt="2023-12-08T19:26:37.281" v="45" actId="6549"/>
        <pc:sldMkLst>
          <pc:docMk/>
          <pc:sldMk cId="2607853675" sldId="435"/>
        </pc:sldMkLst>
      </pc:sldChg>
      <pc:sldChg chg="modNotesTx">
        <pc:chgData name="Terry Hooper" userId="1e380d44-df03-41b5-9985-8ca1e25ad993" providerId="ADAL" clId="{38E320D9-46A3-4669-8781-26AE243CB232}" dt="2023-12-08T19:26:08.120" v="42" actId="6549"/>
        <pc:sldMkLst>
          <pc:docMk/>
          <pc:sldMk cId="1931225268" sldId="436"/>
        </pc:sldMkLst>
      </pc:sldChg>
      <pc:sldChg chg="modNotesTx">
        <pc:chgData name="Terry Hooper" userId="1e380d44-df03-41b5-9985-8ca1e25ad993" providerId="ADAL" clId="{38E320D9-46A3-4669-8781-26AE243CB232}" dt="2023-12-08T19:26:15.231" v="44" actId="6549"/>
        <pc:sldMkLst>
          <pc:docMk/>
          <pc:sldMk cId="1942624457" sldId="437"/>
        </pc:sldMkLst>
      </pc:sldChg>
      <pc:sldChg chg="modNotesTx">
        <pc:chgData name="Terry Hooper" userId="1e380d44-df03-41b5-9985-8ca1e25ad993" providerId="ADAL" clId="{38E320D9-46A3-4669-8781-26AE243CB232}" dt="2023-12-08T19:26:01.387" v="40" actId="6549"/>
        <pc:sldMkLst>
          <pc:docMk/>
          <pc:sldMk cId="2228551430" sldId="440"/>
        </pc:sldMkLst>
      </pc:sldChg>
      <pc:sldChg chg="modNotesTx">
        <pc:chgData name="Terry Hooper" userId="1e380d44-df03-41b5-9985-8ca1e25ad993" providerId="ADAL" clId="{38E320D9-46A3-4669-8781-26AE243CB232}" dt="2023-12-08T19:26:04.817" v="41" actId="6549"/>
        <pc:sldMkLst>
          <pc:docMk/>
          <pc:sldMk cId="3929652022" sldId="445"/>
        </pc:sldMkLst>
      </pc:sldChg>
      <pc:sldChg chg="modSp mod modAnim modNotesTx">
        <pc:chgData name="Terry Hooper" userId="1e380d44-df03-41b5-9985-8ca1e25ad993" providerId="ADAL" clId="{38E320D9-46A3-4669-8781-26AE243CB232}" dt="2023-12-08T19:27:10.520" v="50" actId="6549"/>
        <pc:sldMkLst>
          <pc:docMk/>
          <pc:sldMk cId="2383309628" sldId="447"/>
        </pc:sldMkLst>
        <pc:spChg chg="mod">
          <ac:chgData name="Terry Hooper" userId="1e380d44-df03-41b5-9985-8ca1e25ad993" providerId="ADAL" clId="{38E320D9-46A3-4669-8781-26AE243CB232}" dt="2023-12-07T18:43:21.260" v="33" actId="20577"/>
          <ac:spMkLst>
            <pc:docMk/>
            <pc:sldMk cId="2383309628" sldId="447"/>
            <ac:spMk id="2" creationId="{B6876EFB-6E0A-5518-B17D-F8E64FFA3F3B}"/>
          </ac:spMkLst>
        </pc:spChg>
        <pc:spChg chg="mod">
          <ac:chgData name="Terry Hooper" userId="1e380d44-df03-41b5-9985-8ca1e25ad993" providerId="ADAL" clId="{38E320D9-46A3-4669-8781-26AE243CB232}" dt="2023-12-07T18:42:30.925" v="5" actId="20577"/>
          <ac:spMkLst>
            <pc:docMk/>
            <pc:sldMk cId="2383309628" sldId="447"/>
            <ac:spMk id="12291" creationId="{00000000-0000-0000-0000-000000000000}"/>
          </ac:spMkLst>
        </pc:spChg>
      </pc:sldChg>
      <pc:sldChg chg="modSp">
        <pc:chgData name="Terry Hooper" userId="1e380d44-df03-41b5-9985-8ca1e25ad993" providerId="ADAL" clId="{38E320D9-46A3-4669-8781-26AE243CB232}" dt="2023-12-07T18:44:30.533" v="38" actId="20577"/>
        <pc:sldMkLst>
          <pc:docMk/>
          <pc:sldMk cId="2994808992" sldId="448"/>
        </pc:sldMkLst>
        <pc:spChg chg="mod">
          <ac:chgData name="Terry Hooper" userId="1e380d44-df03-41b5-9985-8ca1e25ad993" providerId="ADAL" clId="{38E320D9-46A3-4669-8781-26AE243CB232}" dt="2023-12-07T18:44:30.533" v="38" actId="20577"/>
          <ac:spMkLst>
            <pc:docMk/>
            <pc:sldMk cId="2994808992" sldId="448"/>
            <ac:spMk id="6" creationId="{86722F06-D3FD-E964-392B-F5FF2CF755E0}"/>
          </ac:spMkLst>
        </pc:spChg>
      </pc:sldChg>
      <pc:sldChg chg="modNotesTx">
        <pc:chgData name="Terry Hooper" userId="1e380d44-df03-41b5-9985-8ca1e25ad993" providerId="ADAL" clId="{38E320D9-46A3-4669-8781-26AE243CB232}" dt="2023-12-08T19:26:46.909" v="46" actId="6549"/>
        <pc:sldMkLst>
          <pc:docMk/>
          <pc:sldMk cId="27431653" sldId="451"/>
        </pc:sldMkLst>
      </pc:sldChg>
      <pc:sldChg chg="modNotesTx">
        <pc:chgData name="Terry Hooper" userId="1e380d44-df03-41b5-9985-8ca1e25ad993" providerId="ADAL" clId="{38E320D9-46A3-4669-8781-26AE243CB232}" dt="2023-12-08T19:26:54.432" v="47" actId="6549"/>
        <pc:sldMkLst>
          <pc:docMk/>
          <pc:sldMk cId="1449805408" sldId="452"/>
        </pc:sldMkLst>
      </pc:sldChg>
      <pc:sldChg chg="modNotesTx">
        <pc:chgData name="Terry Hooper" userId="1e380d44-df03-41b5-9985-8ca1e25ad993" providerId="ADAL" clId="{38E320D9-46A3-4669-8781-26AE243CB232}" dt="2023-12-08T19:26:57.427" v="48" actId="6549"/>
        <pc:sldMkLst>
          <pc:docMk/>
          <pc:sldMk cId="3066024597" sldId="453"/>
        </pc:sldMkLst>
      </pc:sldChg>
      <pc:sldChg chg="add del setBg">
        <pc:chgData name="Terry Hooper" userId="1e380d44-df03-41b5-9985-8ca1e25ad993" providerId="ADAL" clId="{38E320D9-46A3-4669-8781-26AE243CB232}" dt="2023-12-08T19:27:07.242" v="49" actId="47"/>
        <pc:sldMkLst>
          <pc:docMk/>
          <pc:sldMk cId="145442288" sldId="4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AutoShape 1"/>
          <p:cNvSpPr>
            <a:spLocks noChangeArrowheads="1"/>
          </p:cNvSpPr>
          <p:nvPr/>
        </p:nvSpPr>
        <p:spPr bwMode="auto">
          <a:xfrm>
            <a:off x="0" y="0"/>
            <a:ext cx="6858000" cy="9312275"/>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11267" name="AutoShape 2"/>
          <p:cNvSpPr>
            <a:spLocks noChangeArrowheads="1"/>
          </p:cNvSpPr>
          <p:nvPr/>
        </p:nvSpPr>
        <p:spPr bwMode="auto">
          <a:xfrm>
            <a:off x="0" y="0"/>
            <a:ext cx="6858000" cy="931227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11268" name="AutoShape 3"/>
          <p:cNvSpPr>
            <a:spLocks noChangeArrowheads="1"/>
          </p:cNvSpPr>
          <p:nvPr/>
        </p:nvSpPr>
        <p:spPr bwMode="auto">
          <a:xfrm>
            <a:off x="0" y="0"/>
            <a:ext cx="6858000" cy="931227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11269" name="AutoShape 4"/>
          <p:cNvSpPr>
            <a:spLocks noChangeArrowheads="1"/>
          </p:cNvSpPr>
          <p:nvPr/>
        </p:nvSpPr>
        <p:spPr bwMode="auto">
          <a:xfrm>
            <a:off x="0" y="0"/>
            <a:ext cx="6858000" cy="931227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11270" name="AutoShape 5"/>
          <p:cNvSpPr>
            <a:spLocks noChangeArrowheads="1"/>
          </p:cNvSpPr>
          <p:nvPr/>
        </p:nvSpPr>
        <p:spPr bwMode="auto">
          <a:xfrm>
            <a:off x="0" y="0"/>
            <a:ext cx="6858000" cy="931227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11271" name="AutoShape 6"/>
          <p:cNvSpPr>
            <a:spLocks noChangeArrowheads="1"/>
          </p:cNvSpPr>
          <p:nvPr/>
        </p:nvSpPr>
        <p:spPr bwMode="auto">
          <a:xfrm>
            <a:off x="0" y="0"/>
            <a:ext cx="6858000" cy="931227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11272" name="AutoShape 7"/>
          <p:cNvSpPr>
            <a:spLocks noChangeArrowheads="1"/>
          </p:cNvSpPr>
          <p:nvPr/>
        </p:nvSpPr>
        <p:spPr bwMode="auto">
          <a:xfrm>
            <a:off x="0" y="0"/>
            <a:ext cx="6858000" cy="931227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11273" name="AutoShape 8"/>
          <p:cNvSpPr>
            <a:spLocks noChangeArrowheads="1"/>
          </p:cNvSpPr>
          <p:nvPr/>
        </p:nvSpPr>
        <p:spPr bwMode="auto">
          <a:xfrm>
            <a:off x="0" y="0"/>
            <a:ext cx="6858000" cy="931227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11274" name="AutoShape 9"/>
          <p:cNvSpPr>
            <a:spLocks noChangeArrowheads="1"/>
          </p:cNvSpPr>
          <p:nvPr/>
        </p:nvSpPr>
        <p:spPr bwMode="auto">
          <a:xfrm>
            <a:off x="0" y="0"/>
            <a:ext cx="6858000" cy="931227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11275" name="AutoShape 10"/>
          <p:cNvSpPr>
            <a:spLocks noChangeArrowheads="1"/>
          </p:cNvSpPr>
          <p:nvPr/>
        </p:nvSpPr>
        <p:spPr bwMode="auto">
          <a:xfrm>
            <a:off x="0" y="0"/>
            <a:ext cx="6858000" cy="931227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11276" name="AutoShape 11"/>
          <p:cNvSpPr>
            <a:spLocks noChangeArrowheads="1"/>
          </p:cNvSpPr>
          <p:nvPr/>
        </p:nvSpPr>
        <p:spPr bwMode="auto">
          <a:xfrm>
            <a:off x="0" y="0"/>
            <a:ext cx="6858000" cy="931227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11277" name="AutoShape 12"/>
          <p:cNvSpPr>
            <a:spLocks noChangeArrowheads="1"/>
          </p:cNvSpPr>
          <p:nvPr/>
        </p:nvSpPr>
        <p:spPr bwMode="auto">
          <a:xfrm>
            <a:off x="0" y="0"/>
            <a:ext cx="6858000" cy="931227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CA" altLang="en-US"/>
          </a:p>
        </p:txBody>
      </p:sp>
      <p:sp>
        <p:nvSpPr>
          <p:cNvPr id="11278" name="Rectangle 13"/>
          <p:cNvSpPr>
            <a:spLocks noGrp="1" noRot="1" noChangeAspect="1" noChangeArrowheads="1"/>
          </p:cNvSpPr>
          <p:nvPr>
            <p:ph type="sldImg"/>
          </p:nvPr>
        </p:nvSpPr>
        <p:spPr bwMode="auto">
          <a:xfrm>
            <a:off x="1104900" y="708025"/>
            <a:ext cx="4629150" cy="347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4"/>
          <p:cNvSpPr>
            <a:spLocks noGrp="1" noChangeArrowheads="1"/>
          </p:cNvSpPr>
          <p:nvPr>
            <p:ph type="body"/>
          </p:nvPr>
        </p:nvSpPr>
        <p:spPr bwMode="auto">
          <a:xfrm>
            <a:off x="685180" y="4422696"/>
            <a:ext cx="5465938" cy="4170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7183" name="Rectangle 15"/>
          <p:cNvSpPr>
            <a:spLocks noGrp="1" noChangeArrowheads="1"/>
          </p:cNvSpPr>
          <p:nvPr>
            <p:ph type="hdr"/>
          </p:nvPr>
        </p:nvSpPr>
        <p:spPr bwMode="auto">
          <a:xfrm>
            <a:off x="1" y="0"/>
            <a:ext cx="2956195" cy="444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ea typeface="+mn-ea"/>
                <a:cs typeface="Arial Unicode MS" panose="020B0604020202020204" pitchFamily="34" charset="-128"/>
              </a:defRPr>
            </a:lvl1pPr>
          </a:lstStyle>
          <a:p>
            <a:pPr>
              <a:defRPr/>
            </a:pPr>
            <a:endParaRPr lang="en-CA" altLang="en-US"/>
          </a:p>
        </p:txBody>
      </p:sp>
      <p:sp>
        <p:nvSpPr>
          <p:cNvPr id="7184" name="Rectangle 16"/>
          <p:cNvSpPr>
            <a:spLocks noGrp="1" noChangeArrowheads="1"/>
          </p:cNvSpPr>
          <p:nvPr>
            <p:ph type="dt"/>
          </p:nvPr>
        </p:nvSpPr>
        <p:spPr bwMode="auto">
          <a:xfrm>
            <a:off x="3881653" y="0"/>
            <a:ext cx="2956195" cy="444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ea typeface="+mn-ea"/>
                <a:cs typeface="Arial Unicode MS" panose="020B0604020202020204" pitchFamily="34" charset="-128"/>
              </a:defRPr>
            </a:lvl1pPr>
          </a:lstStyle>
          <a:p>
            <a:pPr>
              <a:defRPr/>
            </a:pPr>
            <a:endParaRPr lang="en-CA" altLang="en-US"/>
          </a:p>
        </p:txBody>
      </p:sp>
      <p:sp>
        <p:nvSpPr>
          <p:cNvPr id="7185" name="Rectangle 17"/>
          <p:cNvSpPr>
            <a:spLocks noGrp="1" noChangeArrowheads="1"/>
          </p:cNvSpPr>
          <p:nvPr>
            <p:ph type="ftr"/>
          </p:nvPr>
        </p:nvSpPr>
        <p:spPr bwMode="auto">
          <a:xfrm>
            <a:off x="1" y="8846979"/>
            <a:ext cx="2956195" cy="444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ea typeface="+mn-ea"/>
                <a:cs typeface="Arial Unicode MS" panose="020B0604020202020204" pitchFamily="34" charset="-128"/>
              </a:defRPr>
            </a:lvl1pPr>
          </a:lstStyle>
          <a:p>
            <a:pPr>
              <a:defRPr/>
            </a:pPr>
            <a:endParaRPr lang="en-CA" altLang="en-US"/>
          </a:p>
        </p:txBody>
      </p:sp>
      <p:sp>
        <p:nvSpPr>
          <p:cNvPr id="7186" name="Rectangle 18"/>
          <p:cNvSpPr>
            <a:spLocks noGrp="1" noChangeArrowheads="1"/>
          </p:cNvSpPr>
          <p:nvPr>
            <p:ph type="sldNum"/>
          </p:nvPr>
        </p:nvSpPr>
        <p:spPr bwMode="auto">
          <a:xfrm>
            <a:off x="3881653" y="8846979"/>
            <a:ext cx="2956195" cy="444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Tx/>
              <a:buSzPct val="100000"/>
              <a:buFontTx/>
              <a:buNone/>
              <a:tabLst>
                <a:tab pos="723900" algn="l"/>
                <a:tab pos="1447800" algn="l"/>
                <a:tab pos="2171700" algn="l"/>
                <a:tab pos="2895600" algn="l"/>
              </a:tabLst>
              <a:defRPr sz="1400">
                <a:solidFill>
                  <a:srgbClr val="000000"/>
                </a:solidFill>
                <a:latin typeface="Times New Roman" panose="02020603050405020304" pitchFamily="18" charset="0"/>
                <a:ea typeface="+mn-ea"/>
                <a:cs typeface="Arial Unicode MS" panose="020B0604020202020204" pitchFamily="34" charset="-128"/>
              </a:defRPr>
            </a:lvl1pPr>
          </a:lstStyle>
          <a:p>
            <a:pPr>
              <a:defRPr/>
            </a:pPr>
            <a:fld id="{C584686C-6CBF-405B-9E62-26A99A4642A6}" type="slidenum">
              <a:rPr lang="en-CA" altLang="en-US"/>
              <a:pPr>
                <a:defRPr/>
              </a:pPr>
              <a:t>‹#›</a:t>
            </a:fld>
            <a:endParaRPr lang="en-CA" altLang="en-US"/>
          </a:p>
        </p:txBody>
      </p:sp>
    </p:spTree>
    <p:extLst>
      <p:ext uri="{BB962C8B-B14F-4D97-AF65-F5344CB8AC3E}">
        <p14:creationId xmlns:p14="http://schemas.microsoft.com/office/powerpoint/2010/main" val="366706031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8"/>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4372A944-FEC9-4D23-9275-206FAF4669A6}" type="slidenum">
              <a:rPr lang="en-CA" altLang="en-US" sz="1400" smtClean="0">
                <a:ea typeface="Arial Unicode MS" panose="020B0604020202020204" pitchFamily="34" charset="-128"/>
              </a:rPr>
              <a:pPr>
                <a:spcBef>
                  <a:spcPct val="0"/>
                </a:spcBef>
                <a:buClrTx/>
                <a:buFontTx/>
                <a:buNone/>
              </a:pPr>
              <a:t>1</a:t>
            </a:fld>
            <a:endParaRPr lang="en-CA" altLang="en-US" sz="1400">
              <a:ea typeface="Arial Unicode MS" panose="020B0604020202020204" pitchFamily="34" charset="-128"/>
            </a:endParaRPr>
          </a:p>
        </p:txBody>
      </p:sp>
      <p:sp>
        <p:nvSpPr>
          <p:cNvPr id="13315" name="Text Box 1"/>
          <p:cNvSpPr txBox="1">
            <a:spLocks noChangeArrowheads="1"/>
          </p:cNvSpPr>
          <p:nvPr/>
        </p:nvSpPr>
        <p:spPr bwMode="auto">
          <a:xfrm>
            <a:off x="0" y="0"/>
            <a:ext cx="1551" cy="1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a:spcBef>
                <a:spcPct val="0"/>
              </a:spcBef>
              <a:buClrTx/>
              <a:buFontTx/>
              <a:buNone/>
            </a:pPr>
            <a:fld id="{2F10F534-FFAB-4DFE-92B5-EC76F678AD0E}" type="slidenum">
              <a:rPr lang="en-CA" altLang="en-US" sz="2400"/>
              <a:pPr eaLnBrk="1">
                <a:spcBef>
                  <a:spcPct val="0"/>
                </a:spcBef>
                <a:buClrTx/>
                <a:buFontTx/>
                <a:buNone/>
              </a:pPr>
              <a:t>1</a:t>
            </a:fld>
            <a:endParaRPr lang="en-CA" altLang="en-US" sz="2400"/>
          </a:p>
        </p:txBody>
      </p:sp>
      <p:sp>
        <p:nvSpPr>
          <p:cNvPr id="13316" name="Rectangle 2"/>
          <p:cNvSpPr>
            <a:spLocks noGrp="1" noRot="1" noChangeAspect="1" noChangeArrowheads="1" noTextEdit="1"/>
          </p:cNvSpPr>
          <p:nvPr>
            <p:ph type="sldImg"/>
          </p:nvPr>
        </p:nvSpPr>
        <p:spPr>
          <a:xfrm>
            <a:off x="1104900" y="708025"/>
            <a:ext cx="4630738" cy="3475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7" name="Text Box 3"/>
          <p:cNvSpPr>
            <a:spLocks noGrp="1" noChangeArrowheads="1"/>
          </p:cNvSpPr>
          <p:nvPr>
            <p:ph type="body" idx="1"/>
          </p:nvPr>
        </p:nvSpPr>
        <p:spPr>
          <a:xfrm>
            <a:off x="759589" y="4778417"/>
            <a:ext cx="6072059" cy="4527506"/>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altLang="en-US" sz="2000" dirty="0">
              <a:latin typeface="Arial" panose="020B0604020202020204" pitchFamily="34" charset="0"/>
              <a:ea typeface="Arial Unicode MS" panose="020B0604020202020204" pitchFamily="34" charset="-128"/>
              <a:cs typeface="Arial Unicode MS" panose="020B060402020202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8"/>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83968B7-82A1-4C30-A35A-4D4F7D374C43}" type="slidenum">
              <a:rPr lang="en-CA" altLang="en-US" sz="1400" smtClean="0">
                <a:ea typeface="Arial Unicode MS" panose="020B0604020202020204" pitchFamily="34" charset="-128"/>
              </a:rPr>
              <a:pPr>
                <a:spcBef>
                  <a:spcPct val="0"/>
                </a:spcBef>
                <a:buClrTx/>
                <a:buFontTx/>
                <a:buNone/>
              </a:pPr>
              <a:t>10</a:t>
            </a:fld>
            <a:endParaRPr lang="en-CA" altLang="en-US" sz="1400">
              <a:ea typeface="Arial Unicode MS" panose="020B0604020202020204" pitchFamily="34" charset="-128"/>
            </a:endParaRPr>
          </a:p>
        </p:txBody>
      </p:sp>
      <p:sp>
        <p:nvSpPr>
          <p:cNvPr id="17411" name="Rectangle 1"/>
          <p:cNvSpPr>
            <a:spLocks noGrp="1" noRot="1" noChangeAspect="1" noChangeArrowheads="1" noTextEdit="1"/>
          </p:cNvSpPr>
          <p:nvPr>
            <p:ph type="sldImg"/>
          </p:nvPr>
        </p:nvSpPr>
        <p:spPr>
          <a:xfrm>
            <a:off x="1104900" y="708025"/>
            <a:ext cx="4630738" cy="3475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85181" y="4422696"/>
            <a:ext cx="5467488" cy="41717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Certificate of Insurance Distribution</a:t>
            </a:r>
            <a:endParaRPr lang="en-US" altLang="en-US" dirty="0">
              <a:ea typeface="+mn-ea"/>
            </a:endParaRP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Often from PSO through their insurance provider.</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Names parties added where required: title and names sponsors, municipal and provincial organizations</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Publish Final Volunteer Guide</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Provide all information any volunteers may be wanting to know before committing, or to have some confidence in participating in their role.</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 Publish online so it can be referred to for any future Volunteer communications.</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Compile Volunteer Lists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Allocate volunteers to positions and send out reminder communications. Expect to receive cancellations.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Have allocation ready to inform Captains of their area’s volunteer status.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Determine areas that are missing required volunteers, and issue a general call for assistance to volunteer list and participants.</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Schedule and Conduct Captains’ Meetings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Update the event’s Organizer’s Guide and distribute prior to meeting.</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Gather all area Captains’ and review the general event information and their area’s specifics (as outlined in Organizer’s Guide).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Provide them a cut down version to reference that covers only their area. They will use this to organize their area’s volunteers.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Consider delegating the confirmations to the Captains for their areas (e.g., swim: watercraft and volunteer personnel; bike: traffic control; run: aid station needs; Finish: food vendors, announcer).</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Finalize and Confirm Venue Setup Needs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Confirm package pickup location, date, times, setup, and any supporting personnel.</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Contact Administrative personnel overseeing venue area and major event areas to confirm contact information and plans.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Sufficient garbage containers (including awareness of recycling separation).</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Closure of parking and vehicle access areas as agreed.</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Confirm swim needs.</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Pool: Finalize booked times, access (doors unlocked from staging/to transition), changeroom/showers access, chairs (lap counters).</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Open water: clearance for access for setup on water, placement of turn buoy markers, shutting down beach and open water area.</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Confirm Transition Area Grounds Usage</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Dates and times.</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Automated sprinklers.</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Power outlet availability and working order.</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Grounds closure and lock keys’ access (including early opening of bathroom facilities).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Bike and run route.</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Closures/restrictions dates and times. </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Traffic control.</a:t>
            </a:r>
          </a:p>
          <a:p>
            <a:pPr marL="171450" indent="-171450">
              <a:buFont typeface="Arial" panose="020B0604020202020204" pitchFamily="34" charset="0"/>
              <a:buChar char="•"/>
              <a:defRPr/>
            </a:pPr>
            <a:r>
              <a:rPr lang="en-US" altLang="en-US" dirty="0">
                <a:ea typeface="+mn-ea"/>
              </a:rPr>
              <a:t>Create and Print Site Maps</a:t>
            </a:r>
          </a:p>
          <a:p>
            <a:pPr marL="914400" lvl="1" indent="-171450">
              <a:buFont typeface="Arial" panose="020B0604020202020204" pitchFamily="34" charset="0"/>
              <a:buChar char="•"/>
              <a:defRPr/>
            </a:pPr>
            <a:r>
              <a:rPr lang="en-US" altLang="en-US" dirty="0">
                <a:ea typeface="+mn-ea"/>
              </a:rPr>
              <a:t>Larger format to be posted at package pickup, briefings, and at venue on event days.</a:t>
            </a:r>
          </a:p>
          <a:p>
            <a:pPr marL="914400" lvl="1" indent="-171450">
              <a:buFont typeface="Arial" panose="020B0604020202020204" pitchFamily="34" charset="0"/>
              <a:buChar char="•"/>
              <a:defRPr/>
            </a:pPr>
            <a:r>
              <a:rPr lang="en-US" altLang="en-US" dirty="0">
                <a:ea typeface="+mn-ea"/>
              </a:rPr>
              <a:t>Venue (check in, swim start/exit, transition area, general swim area (start/exit), bike course, run course, finish area, recovery/athlete area, lunch, awards, medical, bike mechanic), Swim (including corrals and warmup)/Bike/Run course, Transition layout.</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dirty="0"/>
          </a:p>
        </p:txBody>
      </p:sp>
    </p:spTree>
    <p:extLst>
      <p:ext uri="{BB962C8B-B14F-4D97-AF65-F5344CB8AC3E}">
        <p14:creationId xmlns:p14="http://schemas.microsoft.com/office/powerpoint/2010/main" val="3061395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8"/>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83968B7-82A1-4C30-A35A-4D4F7D374C43}" type="slidenum">
              <a:rPr lang="en-CA" altLang="en-US" sz="1400" smtClean="0">
                <a:ea typeface="Arial Unicode MS" panose="020B0604020202020204" pitchFamily="34" charset="-128"/>
              </a:rPr>
              <a:pPr>
                <a:spcBef>
                  <a:spcPct val="0"/>
                </a:spcBef>
                <a:buClrTx/>
                <a:buFontTx/>
                <a:buNone/>
              </a:pPr>
              <a:t>11</a:t>
            </a:fld>
            <a:endParaRPr lang="en-CA" altLang="en-US" sz="1400">
              <a:ea typeface="Arial Unicode MS" panose="020B0604020202020204" pitchFamily="34" charset="-128"/>
            </a:endParaRPr>
          </a:p>
        </p:txBody>
      </p:sp>
      <p:sp>
        <p:nvSpPr>
          <p:cNvPr id="17411" name="Rectangle 1"/>
          <p:cNvSpPr>
            <a:spLocks noGrp="1" noRot="1" noChangeAspect="1" noChangeArrowheads="1" noTextEdit="1"/>
          </p:cNvSpPr>
          <p:nvPr>
            <p:ph type="sldImg"/>
          </p:nvPr>
        </p:nvSpPr>
        <p:spPr>
          <a:xfrm>
            <a:off x="1104900" y="708025"/>
            <a:ext cx="4630738" cy="3475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85181" y="4422696"/>
            <a:ext cx="5467488" cy="41717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Collaborate on Timing Needs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Confirm or cancel needs for additional timing chips or other equipment that was tentatively booked.</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Contact remote timer information: name, time zone, email, phone number, availability in week before event date.</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Draw up and agree to timing plan (mat locations, flow across mats for event, race progress and troubleshooting communications, dates and times).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Agree to results formatting and availability for ranking (medals) and qualifiers. Involve Technical Official’s (TD and Head Referee) to ensure those needs are met.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Timing personnel may also be able to configure ‘unique’ results for trophies if given time and particulars.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Note any exceptions for timing results (e.g., under age 12, Try-a-Tri).</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Consider sending preliminary registration file for test load.</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Athletes’ Guide</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Finalize and publish online. Include a versioning tag in case (likely) updates are needed.</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Communicate to all.</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Highlight whether there will be an Age Group briefing provided a few days before the event (recorded for streamed viewing).</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Confirm Food Vendor Arrangements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For recovery food and lunches.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Provide preliminary numbers (should be close by now based on registrations).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Obtain timing of final order.</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Pickup and delivery.</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Audit Registration Information</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If you collect swim times (e.g., pool swim wave interval start), review for anomalies, contact, and correct.</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altLang="en-US" dirty="0">
              <a:ea typeface="+mn-ea"/>
            </a:endParaRP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altLang="en-US" dirty="0">
              <a:ea typeface="+mn-ea"/>
            </a:endParaRP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dirty="0"/>
          </a:p>
        </p:txBody>
      </p:sp>
    </p:spTree>
    <p:extLst>
      <p:ext uri="{BB962C8B-B14F-4D97-AF65-F5344CB8AC3E}">
        <p14:creationId xmlns:p14="http://schemas.microsoft.com/office/powerpoint/2010/main" val="1449246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8"/>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83968B7-82A1-4C30-A35A-4D4F7D374C43}" type="slidenum">
              <a:rPr lang="en-CA" altLang="en-US" sz="1400" smtClean="0">
                <a:ea typeface="Arial Unicode MS" panose="020B0604020202020204" pitchFamily="34" charset="-128"/>
              </a:rPr>
              <a:pPr>
                <a:spcBef>
                  <a:spcPct val="0"/>
                </a:spcBef>
                <a:buClrTx/>
                <a:buFontTx/>
                <a:buNone/>
              </a:pPr>
              <a:t>12</a:t>
            </a:fld>
            <a:endParaRPr lang="en-CA" altLang="en-US" sz="1400">
              <a:ea typeface="Arial Unicode MS" panose="020B0604020202020204" pitchFamily="34" charset="-128"/>
            </a:endParaRPr>
          </a:p>
        </p:txBody>
      </p:sp>
      <p:sp>
        <p:nvSpPr>
          <p:cNvPr id="17411" name="Rectangle 1"/>
          <p:cNvSpPr>
            <a:spLocks noGrp="1" noRot="1" noChangeAspect="1" noChangeArrowheads="1" noTextEdit="1"/>
          </p:cNvSpPr>
          <p:nvPr>
            <p:ph type="sldImg"/>
          </p:nvPr>
        </p:nvSpPr>
        <p:spPr>
          <a:xfrm>
            <a:off x="1104900" y="708025"/>
            <a:ext cx="4630738" cy="3475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85181" y="4422696"/>
            <a:ext cx="5467488" cy="41717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Confirm Pickups of Draw Prizes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In-Kind Sponsors need time to create a box of goodies that can be waiting for pickup.</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You will need time to sort through items to think about distribution at event.</a:t>
            </a:r>
          </a:p>
          <a:p>
            <a:pPr marL="171450" indent="-171450">
              <a:buFont typeface="Arial" panose="020B0604020202020204" pitchFamily="34" charset="0"/>
              <a:buChar char="•"/>
              <a:defRPr/>
            </a:pPr>
            <a:r>
              <a:rPr lang="en-US" altLang="en-US" dirty="0">
                <a:ea typeface="+mn-ea"/>
              </a:rPr>
              <a:t>Confirm Pickups of Outside Equipment</a:t>
            </a:r>
          </a:p>
          <a:p>
            <a:pPr marL="1200150" lvl="1" indent="-457200">
              <a:buFont typeface="Arial" panose="020B0604020202020204" pitchFamily="34" charset="0"/>
              <a:buChar char="•"/>
              <a:defRPr/>
            </a:pPr>
            <a:r>
              <a:rPr lang="en-US" altLang="en-US" dirty="0">
                <a:ea typeface="+mn-ea"/>
              </a:rPr>
              <a:t>Cargo van/truck.</a:t>
            </a:r>
          </a:p>
          <a:p>
            <a:pPr marL="1200150" lvl="1" indent="-457200">
              <a:buFont typeface="Arial" panose="020B0604020202020204" pitchFamily="34" charset="0"/>
              <a:buChar char="•"/>
              <a:defRPr/>
            </a:pPr>
            <a:r>
              <a:rPr lang="en-US" altLang="en-US" dirty="0">
                <a:ea typeface="+mn-ea"/>
              </a:rPr>
              <a:t>Passenger vehicle (for bike/run course).</a:t>
            </a:r>
          </a:p>
          <a:p>
            <a:pPr marL="1200150" lvl="1" indent="-457200">
              <a:buFont typeface="Arial" panose="020B0604020202020204" pitchFamily="34" charset="0"/>
              <a:buChar char="•"/>
              <a:defRPr/>
            </a:pPr>
            <a:r>
              <a:rPr lang="en-US" altLang="en-US" dirty="0">
                <a:ea typeface="+mn-ea"/>
              </a:rPr>
              <a:t>Tents, PA system, water jugs with dispensers, backup generators, road signage, barricades, course signage.</a:t>
            </a:r>
          </a:p>
          <a:p>
            <a:pPr marL="171450" indent="-171450">
              <a:buFont typeface="Arial" panose="020B0604020202020204" pitchFamily="34" charset="0"/>
              <a:buChar char="•"/>
              <a:defRPr/>
            </a:pPr>
            <a:r>
              <a:rPr lang="en-US" altLang="en-US" dirty="0">
                <a:ea typeface="+mn-ea"/>
              </a:rPr>
              <a:t>Expect Delivery of Ordered Clothing</a:t>
            </a:r>
          </a:p>
          <a:p>
            <a:pPr marL="1200150" lvl="1" indent="-457200">
              <a:buFont typeface="Arial" panose="020B0604020202020204" pitchFamily="34" charset="0"/>
              <a:buChar char="•"/>
              <a:defRPr/>
            </a:pPr>
            <a:r>
              <a:rPr lang="en-US" altLang="en-US" dirty="0">
                <a:ea typeface="+mn-ea"/>
              </a:rPr>
              <a:t>Pickup, crosscheck order to received, sort for distribution/athlete packages.</a:t>
            </a:r>
          </a:p>
          <a:p>
            <a:pPr marL="171450" indent="-171450">
              <a:buFont typeface="Arial" panose="020B0604020202020204" pitchFamily="34" charset="0"/>
              <a:buChar char="•"/>
              <a:defRPr/>
            </a:pPr>
            <a:r>
              <a:rPr lang="en-US" altLang="en-US" dirty="0">
                <a:ea typeface="+mn-ea"/>
              </a:rPr>
              <a:t>Expect Delivery of Race Items</a:t>
            </a:r>
          </a:p>
          <a:p>
            <a:pPr marL="1200150" lvl="1" indent="-457200">
              <a:buFont typeface="Arial" panose="020B0604020202020204" pitchFamily="34" charset="0"/>
              <a:buChar char="•"/>
              <a:defRPr/>
            </a:pPr>
            <a:r>
              <a:rPr lang="en-US" altLang="en-US" dirty="0">
                <a:ea typeface="+mn-ea"/>
              </a:rPr>
              <a:t>Swim caps, wristbands, tattoos, race bibs, race belts, bike numbers, medals, trophies.</a:t>
            </a:r>
          </a:p>
          <a:p>
            <a:pPr marL="1200150" lvl="1" indent="-457200">
              <a:buFont typeface="Arial" panose="020B0604020202020204" pitchFamily="34" charset="0"/>
              <a:buChar char="•"/>
              <a:defRPr/>
            </a:pPr>
            <a:r>
              <a:rPr lang="en-US" altLang="en-US" dirty="0">
                <a:ea typeface="+mn-ea"/>
              </a:rPr>
              <a:t>Swag bag and items (e.g., energy bars, coupons). May need to arrange pickup.</a:t>
            </a:r>
          </a:p>
          <a:p>
            <a:pPr marL="171450" lvl="0" indent="-171450">
              <a:buFont typeface="Arial" panose="020B0604020202020204" pitchFamily="34" charset="0"/>
              <a:buChar char="•"/>
              <a:defRPr/>
            </a:pPr>
            <a:r>
              <a:rPr lang="en-US" altLang="en-US" dirty="0">
                <a:ea typeface="+mn-ea"/>
              </a:rPr>
              <a:t>Confirm Photographers</a:t>
            </a:r>
          </a:p>
          <a:p>
            <a:pPr marL="914400" lvl="1" indent="-171450">
              <a:buFont typeface="Arial" panose="020B0604020202020204" pitchFamily="34" charset="0"/>
              <a:buChar char="•"/>
              <a:defRPr/>
            </a:pPr>
            <a:r>
              <a:rPr lang="en-US" altLang="en-US" dirty="0">
                <a:ea typeface="+mn-ea"/>
              </a:rPr>
              <a:t>May want to arrange a walkthrough of the event so they can organize. </a:t>
            </a:r>
          </a:p>
          <a:p>
            <a:pPr marL="914400" lvl="1" indent="-171450">
              <a:buFont typeface="Arial" panose="020B0604020202020204" pitchFamily="34" charset="0"/>
              <a:buChar char="•"/>
              <a:defRPr/>
            </a:pPr>
            <a:r>
              <a:rPr lang="en-US" altLang="en-US" dirty="0">
                <a:ea typeface="+mn-ea"/>
              </a:rPr>
              <a:t>Review any restricted areas (including for drones).</a:t>
            </a:r>
          </a:p>
          <a:p>
            <a:pPr marL="171450" lvl="0" indent="-171450">
              <a:buFont typeface="Arial" panose="020B0604020202020204" pitchFamily="34" charset="0"/>
              <a:buChar char="•"/>
              <a:defRPr/>
            </a:pPr>
            <a:r>
              <a:rPr lang="en-US" altLang="en-US" dirty="0">
                <a:ea typeface="+mn-ea"/>
              </a:rPr>
              <a:t>Prepare for Briefings</a:t>
            </a:r>
          </a:p>
          <a:p>
            <a:pPr marL="914400" lvl="1" indent="-171450">
              <a:buFont typeface="Arial" panose="020B0604020202020204" pitchFamily="34" charset="0"/>
              <a:buChar char="•"/>
              <a:defRPr/>
            </a:pPr>
            <a:r>
              <a:rPr lang="en-US" altLang="en-US" dirty="0">
                <a:ea typeface="+mn-ea"/>
              </a:rPr>
              <a:t>For Age Group: TD can provide a template PowerPoint to guide the briefing.</a:t>
            </a:r>
          </a:p>
          <a:p>
            <a:pPr marL="1314450" lvl="2" indent="-171450">
              <a:buFont typeface="Arial" panose="020B0604020202020204" pitchFamily="34" charset="0"/>
              <a:buChar char="•"/>
              <a:defRPr/>
            </a:pPr>
            <a:r>
              <a:rPr lang="en-US" altLang="en-US" dirty="0">
                <a:ea typeface="+mn-ea"/>
              </a:rPr>
              <a:t>Copy the information from the Organizer’s Guide into the presentation deck.</a:t>
            </a:r>
          </a:p>
          <a:p>
            <a:pPr marL="1314450" lvl="2" indent="-171450">
              <a:buFont typeface="Arial" panose="020B0604020202020204" pitchFamily="34" charset="0"/>
              <a:buChar char="•"/>
              <a:defRPr/>
            </a:pPr>
            <a:r>
              <a:rPr lang="en-US" altLang="en-US" dirty="0">
                <a:ea typeface="+mn-ea"/>
              </a:rPr>
              <a:t>Much information in the Athletes’ Guide is repeated in the briefing. However, there are some things not repeated, and there are some things that are said in addition to the Guide. Any changes since the original Athletes’ Guide are </a:t>
            </a:r>
            <a:r>
              <a:rPr lang="en-US" altLang="en-US">
                <a:ea typeface="+mn-ea"/>
              </a:rPr>
              <a:t>also highlighted.</a:t>
            </a:r>
            <a:endParaRPr lang="en-US" altLang="en-US" dirty="0">
              <a:ea typeface="+mn-ea"/>
            </a:endParaRPr>
          </a:p>
          <a:p>
            <a:pPr marL="1314450" lvl="2" indent="-171450">
              <a:buFont typeface="Arial" panose="020B0604020202020204" pitchFamily="34" charset="0"/>
              <a:buChar char="•"/>
              <a:defRPr/>
            </a:pPr>
            <a:r>
              <a:rPr lang="en-US" altLang="en-US" dirty="0">
                <a:ea typeface="+mn-ea"/>
              </a:rPr>
              <a:t>Work with TD to reserve a day and time to hold the briefing online.</a:t>
            </a:r>
          </a:p>
          <a:p>
            <a:pPr marL="1314450" lvl="2" indent="-171450">
              <a:buFont typeface="Arial" panose="020B0604020202020204" pitchFamily="34" charset="0"/>
              <a:buChar char="•"/>
              <a:defRPr/>
            </a:pPr>
            <a:r>
              <a:rPr lang="en-US" altLang="en-US" dirty="0">
                <a:ea typeface="+mn-ea"/>
              </a:rPr>
              <a:t>The AG briefing should be recorded, the recording made available right after the briefing, and the access to the recording communicated right away to all AG registrants.</a:t>
            </a:r>
          </a:p>
          <a:p>
            <a:pPr marL="1314450" lvl="2" indent="-171450">
              <a:buFont typeface="Arial" panose="020B0604020202020204" pitchFamily="34" charset="0"/>
              <a:buChar char="•"/>
              <a:defRPr/>
            </a:pPr>
            <a:r>
              <a:rPr lang="en-US" altLang="en-US" dirty="0">
                <a:ea typeface="+mn-ea"/>
              </a:rPr>
              <a:t>Briefing should take a half hour to complete. Additional time can be used to take questions.</a:t>
            </a:r>
          </a:p>
          <a:p>
            <a:pPr marL="1314450" lvl="2" indent="-171450">
              <a:buFont typeface="Arial" panose="020B0604020202020204" pitchFamily="34" charset="0"/>
              <a:buChar char="•"/>
              <a:defRPr/>
            </a:pPr>
            <a:r>
              <a:rPr lang="en-US" altLang="en-US" dirty="0">
                <a:ea typeface="+mn-ea"/>
              </a:rPr>
              <a:t>Announce the date and time of the AG briefing (usually in the evening a few days before the event).</a:t>
            </a:r>
          </a:p>
          <a:p>
            <a:pPr marL="1314450" lvl="2" indent="-171450">
              <a:buFont typeface="Arial" panose="020B0604020202020204" pitchFamily="34" charset="0"/>
              <a:buChar char="•"/>
              <a:defRPr/>
            </a:pPr>
            <a:r>
              <a:rPr lang="en-US" altLang="en-US" dirty="0">
                <a:ea typeface="+mn-ea"/>
              </a:rPr>
              <a:t>Work with TD to finalize the content in briefing.</a:t>
            </a:r>
          </a:p>
          <a:p>
            <a:pPr marL="914400" lvl="1" indent="-171450">
              <a:buFont typeface="Arial" panose="020B0604020202020204" pitchFamily="34" charset="0"/>
              <a:buChar char="•"/>
              <a:defRPr/>
            </a:pPr>
            <a:r>
              <a:rPr lang="en-US" altLang="en-US" dirty="0">
                <a:ea typeface="+mn-ea"/>
              </a:rPr>
              <a:t>For Elite-style briefing: TD will lead this briefing.</a:t>
            </a:r>
          </a:p>
          <a:p>
            <a:pPr marL="1314450" lvl="2" indent="-171450">
              <a:buFont typeface="Arial" panose="020B0604020202020204" pitchFamily="34" charset="0"/>
              <a:buChar char="•"/>
              <a:defRPr/>
            </a:pPr>
            <a:r>
              <a:rPr lang="en-US" altLang="en-US" dirty="0">
                <a:ea typeface="+mn-ea"/>
              </a:rPr>
              <a:t>Ensure the booked room has projector, and sufficient seating for expected racers and coaches. Usually other people are not invited.</a:t>
            </a:r>
          </a:p>
          <a:p>
            <a:pPr marL="1314450" lvl="2" indent="-171450">
              <a:buFont typeface="Arial" panose="020B0604020202020204" pitchFamily="34" charset="0"/>
              <a:buChar char="•"/>
              <a:defRPr/>
            </a:pPr>
            <a:r>
              <a:rPr lang="en-US" dirty="0">
                <a:ea typeface="+mn-ea"/>
              </a:rPr>
              <a:t>Room should also have a way of controlling access with a check-in desk set up with race packages to be handed to the racers.</a:t>
            </a:r>
          </a:p>
          <a:p>
            <a:pPr marL="1314450" lvl="2" indent="-171450">
              <a:buFont typeface="Arial" panose="020B0604020202020204" pitchFamily="34" charset="0"/>
              <a:buChar char="•"/>
              <a:defRPr/>
            </a:pPr>
            <a:r>
              <a:rPr lang="en-US" dirty="0">
                <a:ea typeface="+mn-ea"/>
              </a:rPr>
              <a:t>It is expected that the RD will attend and be acknowledged during the briefing.</a:t>
            </a:r>
            <a:endParaRPr lang="en-US" dirty="0"/>
          </a:p>
        </p:txBody>
      </p:sp>
    </p:spTree>
    <p:extLst>
      <p:ext uri="{BB962C8B-B14F-4D97-AF65-F5344CB8AC3E}">
        <p14:creationId xmlns:p14="http://schemas.microsoft.com/office/powerpoint/2010/main" val="3784186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This is where it all comes together!</a:t>
            </a:r>
          </a:p>
          <a:p>
            <a:pPr marL="171450" indent="-171450">
              <a:buFont typeface="Arial" panose="020B0604020202020204" pitchFamily="34" charset="0"/>
              <a:buChar char="•"/>
            </a:pPr>
            <a:r>
              <a:rPr lang="en-CA" dirty="0"/>
              <a:t>Let the show begin!</a:t>
            </a:r>
          </a:p>
        </p:txBody>
      </p:sp>
      <p:sp>
        <p:nvSpPr>
          <p:cNvPr id="4" name="Slide Number Placeholder 3"/>
          <p:cNvSpPr>
            <a:spLocks noGrp="1"/>
          </p:cNvSpPr>
          <p:nvPr>
            <p:ph type="sldNum"/>
          </p:nvPr>
        </p:nvSpPr>
        <p:spPr/>
        <p:txBody>
          <a:bodyPr/>
          <a:lstStyle/>
          <a:p>
            <a:pPr>
              <a:defRPr/>
            </a:pPr>
            <a:fld id="{C584686C-6CBF-405B-9E62-26A99A4642A6}" type="slidenum">
              <a:rPr lang="en-CA" altLang="en-US" smtClean="0"/>
              <a:pPr>
                <a:defRPr/>
              </a:pPr>
              <a:t>13</a:t>
            </a:fld>
            <a:endParaRPr lang="en-CA" altLang="en-US"/>
          </a:p>
        </p:txBody>
      </p:sp>
    </p:spTree>
    <p:extLst>
      <p:ext uri="{BB962C8B-B14F-4D97-AF65-F5344CB8AC3E}">
        <p14:creationId xmlns:p14="http://schemas.microsoft.com/office/powerpoint/2010/main" val="1737601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1104900" y="708025"/>
            <a:ext cx="4627563" cy="3471863"/>
          </a:xfrm>
        </p:spPr>
      </p:sp>
      <p:sp>
        <p:nvSpPr>
          <p:cNvPr id="16281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
        <p:nvSpPr>
          <p:cNvPr id="162820" name="Slide Number Placeholder 3"/>
          <p:cNvSpPr>
            <a:spLocks noGrp="1"/>
          </p:cNvSpPr>
          <p:nvPr>
            <p:ph type="sldNum" sz="quarter"/>
          </p:nvPr>
        </p:nvSpPr>
        <p:spPr>
          <a:noFill/>
        </p:spPr>
        <p:txBody>
          <a:bodyPr/>
          <a:lstStyle>
            <a:lvl1pPr>
              <a:tabLst>
                <a:tab pos="723900" algn="l"/>
                <a:tab pos="1447800" algn="l"/>
                <a:tab pos="2171700" algn="l"/>
                <a:tab pos="28956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AC462D8-188E-44EC-8C05-D0C833B86BEF}" type="slidenum">
              <a:rPr lang="en-CA" altLang="en-US" smtClean="0">
                <a:solidFill>
                  <a:srgbClr val="000000"/>
                </a:solidFill>
                <a:latin typeface="Times New Roman" panose="02020603050405020304" pitchFamily="18" charset="0"/>
              </a:rPr>
              <a:pPr/>
              <a:t>14</a:t>
            </a:fld>
            <a:endParaRPr lang="en-CA" altLang="en-US">
              <a:solidFill>
                <a:srgbClr val="000000"/>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8"/>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83968B7-82A1-4C30-A35A-4D4F7D374C43}" type="slidenum">
              <a:rPr lang="en-CA" altLang="en-US" sz="1400" smtClean="0">
                <a:ea typeface="Arial Unicode MS" panose="020B0604020202020204" pitchFamily="34" charset="-128"/>
              </a:rPr>
              <a:pPr>
                <a:spcBef>
                  <a:spcPct val="0"/>
                </a:spcBef>
                <a:buClrTx/>
                <a:buFontTx/>
                <a:buNone/>
              </a:pPr>
              <a:t>2</a:t>
            </a:fld>
            <a:endParaRPr lang="en-CA" altLang="en-US" sz="1400">
              <a:ea typeface="Arial Unicode MS" panose="020B0604020202020204" pitchFamily="34" charset="-128"/>
            </a:endParaRPr>
          </a:p>
        </p:txBody>
      </p:sp>
      <p:sp>
        <p:nvSpPr>
          <p:cNvPr id="17411" name="Rectangle 1"/>
          <p:cNvSpPr>
            <a:spLocks noGrp="1" noRot="1" noChangeAspect="1" noChangeArrowheads="1" noTextEdit="1"/>
          </p:cNvSpPr>
          <p:nvPr>
            <p:ph type="sldImg"/>
          </p:nvPr>
        </p:nvSpPr>
        <p:spPr>
          <a:xfrm>
            <a:off x="1104900" y="708025"/>
            <a:ext cx="4630738" cy="3475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85181" y="4422696"/>
            <a:ext cx="5467488" cy="41717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dirty="0"/>
          </a:p>
        </p:txBody>
      </p:sp>
    </p:spTree>
    <p:extLst>
      <p:ext uri="{BB962C8B-B14F-4D97-AF65-F5344CB8AC3E}">
        <p14:creationId xmlns:p14="http://schemas.microsoft.com/office/powerpoint/2010/main" val="393171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8"/>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83968B7-82A1-4C30-A35A-4D4F7D374C43}" type="slidenum">
              <a:rPr lang="en-CA" altLang="en-US" sz="1400" smtClean="0">
                <a:ea typeface="Arial Unicode MS" panose="020B0604020202020204" pitchFamily="34" charset="-128"/>
              </a:rPr>
              <a:pPr>
                <a:spcBef>
                  <a:spcPct val="0"/>
                </a:spcBef>
                <a:buClrTx/>
                <a:buFontTx/>
                <a:buNone/>
              </a:pPr>
              <a:t>3</a:t>
            </a:fld>
            <a:endParaRPr lang="en-CA" altLang="en-US" sz="1400">
              <a:ea typeface="Arial Unicode MS" panose="020B0604020202020204" pitchFamily="34" charset="-128"/>
            </a:endParaRPr>
          </a:p>
        </p:txBody>
      </p:sp>
      <p:sp>
        <p:nvSpPr>
          <p:cNvPr id="17411" name="Rectangle 1"/>
          <p:cNvSpPr>
            <a:spLocks noGrp="1" noRot="1" noChangeAspect="1" noChangeArrowheads="1" noTextEdit="1"/>
          </p:cNvSpPr>
          <p:nvPr>
            <p:ph type="sldImg"/>
          </p:nvPr>
        </p:nvSpPr>
        <p:spPr>
          <a:xfrm>
            <a:off x="1104900" y="708025"/>
            <a:ext cx="4630738" cy="3475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85181" y="4422696"/>
            <a:ext cx="5467488" cy="41717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dirty="0"/>
          </a:p>
        </p:txBody>
      </p:sp>
    </p:spTree>
    <p:extLst>
      <p:ext uri="{BB962C8B-B14F-4D97-AF65-F5344CB8AC3E}">
        <p14:creationId xmlns:p14="http://schemas.microsoft.com/office/powerpoint/2010/main" val="315956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8"/>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83968B7-82A1-4C30-A35A-4D4F7D374C43}" type="slidenum">
              <a:rPr lang="en-CA" altLang="en-US" sz="1400" smtClean="0">
                <a:ea typeface="Arial Unicode MS" panose="020B0604020202020204" pitchFamily="34" charset="-128"/>
              </a:rPr>
              <a:pPr>
                <a:spcBef>
                  <a:spcPct val="0"/>
                </a:spcBef>
                <a:buClrTx/>
                <a:buFontTx/>
                <a:buNone/>
              </a:pPr>
              <a:t>4</a:t>
            </a:fld>
            <a:endParaRPr lang="en-CA" altLang="en-US" sz="1400">
              <a:ea typeface="Arial Unicode MS" panose="020B0604020202020204" pitchFamily="34" charset="-128"/>
            </a:endParaRPr>
          </a:p>
        </p:txBody>
      </p:sp>
      <p:sp>
        <p:nvSpPr>
          <p:cNvPr id="17411" name="Rectangle 1"/>
          <p:cNvSpPr>
            <a:spLocks noGrp="1" noRot="1" noChangeAspect="1" noChangeArrowheads="1" noTextEdit="1"/>
          </p:cNvSpPr>
          <p:nvPr>
            <p:ph type="sldImg"/>
          </p:nvPr>
        </p:nvSpPr>
        <p:spPr>
          <a:xfrm>
            <a:off x="1104900" y="708025"/>
            <a:ext cx="4630738" cy="3475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85181" y="4422696"/>
            <a:ext cx="5467488" cy="41717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dirty="0"/>
          </a:p>
        </p:txBody>
      </p:sp>
    </p:spTree>
    <p:extLst>
      <p:ext uri="{BB962C8B-B14F-4D97-AF65-F5344CB8AC3E}">
        <p14:creationId xmlns:p14="http://schemas.microsoft.com/office/powerpoint/2010/main" val="153971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p:nvPr>
        </p:nvSpPr>
        <p:spPr/>
        <p:txBody>
          <a:bodyPr/>
          <a:lstStyle/>
          <a:p>
            <a:pPr>
              <a:defRPr/>
            </a:pPr>
            <a:fld id="{C584686C-6CBF-405B-9E62-26A99A4642A6}" type="slidenum">
              <a:rPr lang="en-CA" altLang="en-US" smtClean="0"/>
              <a:pPr>
                <a:defRPr/>
              </a:pPr>
              <a:t>5</a:t>
            </a:fld>
            <a:endParaRPr lang="en-CA" altLang="en-US"/>
          </a:p>
        </p:txBody>
      </p:sp>
    </p:spTree>
    <p:extLst>
      <p:ext uri="{BB962C8B-B14F-4D97-AF65-F5344CB8AC3E}">
        <p14:creationId xmlns:p14="http://schemas.microsoft.com/office/powerpoint/2010/main" val="1836098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8"/>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83968B7-82A1-4C30-A35A-4D4F7D374C43}" type="slidenum">
              <a:rPr lang="en-CA" altLang="en-US" sz="1400" smtClean="0">
                <a:ea typeface="Arial Unicode MS" panose="020B0604020202020204" pitchFamily="34" charset="-128"/>
              </a:rPr>
              <a:pPr>
                <a:spcBef>
                  <a:spcPct val="0"/>
                </a:spcBef>
                <a:buClrTx/>
                <a:buFontTx/>
                <a:buNone/>
              </a:pPr>
              <a:t>6</a:t>
            </a:fld>
            <a:endParaRPr lang="en-CA" altLang="en-US" sz="1400">
              <a:ea typeface="Arial Unicode MS" panose="020B0604020202020204" pitchFamily="34" charset="-128"/>
            </a:endParaRPr>
          </a:p>
        </p:txBody>
      </p:sp>
      <p:sp>
        <p:nvSpPr>
          <p:cNvPr id="17411" name="Rectangle 1"/>
          <p:cNvSpPr>
            <a:spLocks noGrp="1" noRot="1" noChangeAspect="1" noChangeArrowheads="1" noTextEdit="1"/>
          </p:cNvSpPr>
          <p:nvPr>
            <p:ph type="sldImg"/>
          </p:nvPr>
        </p:nvSpPr>
        <p:spPr>
          <a:xfrm>
            <a:off x="1104900" y="708025"/>
            <a:ext cx="4630738" cy="3475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85181" y="4422696"/>
            <a:ext cx="5467488" cy="41717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ea typeface="+mn-ea"/>
              </a:rPr>
              <a:t>Final Registration Pre-Opening Considerations</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Information the registrant should have collected and ready before starting (e.g., pool swim time, membership number).</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Event date, time, and location.</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For confirmation of event dates allowance, use scheduling estimator</a:t>
            </a:r>
            <a:r>
              <a:rPr lang="en-US" altLang="en-US" b="1" dirty="0">
                <a:highlight>
                  <a:srgbClr val="FFFF00"/>
                </a:highlight>
              </a:rPr>
              <a:t> *example with template*</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Link to web site page about event.</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High level event schedule including pre-event activities.</a:t>
            </a:r>
          </a:p>
          <a:p>
            <a:pPr marL="1771650" lvl="3"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Include mention if an AG/Elite briefing will be given. Confirm collaboration and involvement with TD.</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What’s included (e.g., lunch, package pickup swag).</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General rules.</a:t>
            </a:r>
          </a:p>
          <a:p>
            <a:pPr marL="1771650" lvl="3"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Open water swim wetsuit cutoff information.</a:t>
            </a:r>
          </a:p>
          <a:p>
            <a:pPr marL="1771650" lvl="3"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Can link to PSO/WT rules.</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General maps.</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Accommodations.</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Qualifier events and info about Expressions of Interest.</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Draft-legal vs not.</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Outline cancellation policy. </a:t>
            </a:r>
          </a:p>
          <a:p>
            <a:pPr marL="1771650" marR="0" lvl="3"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New consideration is air quality: https://www.trisask.org/wp-content/uploads/Tri-Sask-AQHI-Policy-2023-2023-08-01-Final-Draft-Clean.pdf</a:t>
            </a:r>
          </a:p>
          <a:p>
            <a:pPr marL="1771650" marR="0" lvl="3"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Awareness of budget fixed vs variable costs and revenues should help understand impact of cancellation. Consider options for return/carryover of fees and sponsorship funding.</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Categories with age restrictions, distances, cutoff times, and fees.</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https://www.tribc.org/wp-content/uploads/2023/02/PSO-Rules-APPENDIX-X-2023-booklet-Final-2.pdf</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Embed information within registration category descriptions with distances and whether draft-legal.</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Confirm age calculation date of registration software (should be December 31 of event year).</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All fees to expect (race, affiliation (e.g., PSO, National membership fees), processing fees (if paid by registrant).</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Connect to PSO/Tri Can membership registration.</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Team registrations and category restrictions.</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Link to cancellation policy.</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Have online registration approved if necessary (may take 2 or 3 business days).</a:t>
            </a:r>
          </a:p>
          <a:p>
            <a:pPr marL="171450"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Open Registration</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Each event may want this opened sooner depending on competing events that might capture participants early and poach them.</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Announce on all event’s communication channels: web site, Facebook, Twitter, Instagram, posters. Consider purchasing advertising on Facebook, and posting on triathlon club Facebook pages.</a:t>
            </a:r>
          </a:p>
          <a:p>
            <a:pPr marL="171450" lvl="0"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b="0" i="0" u="none" strike="noStrike" dirty="0">
                <a:solidFill>
                  <a:srgbClr val="000000"/>
                </a:solidFill>
                <a:effectLst/>
                <a:latin typeface="Calibri" panose="020F0502020204030204" pitchFamily="34" charset="0"/>
              </a:rPr>
              <a:t>Local Media Advertising and Articles.</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b="0" i="0" u="none" strike="noStrike" dirty="0">
                <a:solidFill>
                  <a:srgbClr val="000000"/>
                </a:solidFill>
                <a:effectLst/>
                <a:latin typeface="Calibri" panose="020F0502020204030204" pitchFamily="34" charset="0"/>
              </a:rPr>
              <a:t>Local newspapers often look for local stories. Often if there are advertising spots purchased, it can be tied to an article. If the event is non-profit, that can result in better rates. </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b="0" i="0" u="none" strike="noStrike" dirty="0">
                <a:solidFill>
                  <a:srgbClr val="000000"/>
                </a:solidFill>
                <a:effectLst/>
                <a:latin typeface="Calibri" panose="020F0502020204030204" pitchFamily="34" charset="0"/>
              </a:rPr>
              <a:t>Determine if a deal can be struck to commit to several ads with articles – including a post-event article on results and thanks to sponsors. A title or higher-end sponsor may help fund this (the media outlet may also sponsor some of this). </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b="0" i="0" u="none" strike="noStrike" dirty="0">
                <a:solidFill>
                  <a:srgbClr val="000000"/>
                </a:solidFill>
                <a:effectLst/>
                <a:latin typeface="Calibri" panose="020F0502020204030204" pitchFamily="34" charset="0"/>
              </a:rPr>
              <a:t>Tie articles together with web site information about general training plans and local training opportunities to encourage participants to take the plunge.</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b="0" i="0" u="none" strike="noStrike" dirty="0">
                <a:solidFill>
                  <a:srgbClr val="000000"/>
                </a:solidFill>
                <a:effectLst/>
                <a:latin typeface="Calibri" panose="020F0502020204030204" pitchFamily="34" charset="0"/>
              </a:rPr>
              <a:t>Local radio and TV stations may offer spots on programs to interview about the event.</a:t>
            </a:r>
          </a:p>
          <a:p>
            <a:pPr marL="171450" lvl="0"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b="0" i="0" u="none" strike="noStrike" dirty="0">
                <a:solidFill>
                  <a:srgbClr val="000000"/>
                </a:solidFill>
                <a:effectLst/>
                <a:latin typeface="Calibri" panose="020F0502020204030204" pitchFamily="34" charset="0"/>
              </a:rPr>
              <a:t>Arrange Meetings with Technical Delegate</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b="0" i="0" u="none" strike="noStrike" dirty="0">
                <a:solidFill>
                  <a:srgbClr val="000000"/>
                </a:solidFill>
                <a:effectLst/>
                <a:latin typeface="Calibri" panose="020F0502020204030204" pitchFamily="34" charset="0"/>
              </a:rPr>
              <a:t>Determine a meeting schedule with Technical Delegate (if Head Referee is involved, the TD will invite them). </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b="0" i="0" u="none" strike="noStrike" dirty="0">
                <a:solidFill>
                  <a:srgbClr val="000000"/>
                </a:solidFill>
                <a:effectLst/>
                <a:latin typeface="Calibri" panose="020F0502020204030204" pitchFamily="34" charset="0"/>
              </a:rPr>
              <a:t>The TD can be a valuable resource to double check and ensure various event needs have been addressed. Will refer to the World Triathlon Competition Rules, Provincial Rules, and Event Organizer’s Guide – plus personal experience from other events provincially, nationally, and internationally.</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b="0" i="0" u="none" strike="noStrike" dirty="0">
                <a:solidFill>
                  <a:srgbClr val="000000"/>
                </a:solidFill>
                <a:effectLst/>
                <a:latin typeface="Calibri" panose="020F0502020204030204" pitchFamily="34" charset="0"/>
              </a:rPr>
              <a:t>Work with TD to cover off outstanding sanctioning needs and pre-event tasks, and schedule when items are to be addressed.</a:t>
            </a:r>
            <a:endParaRPr lang="en-US" altLang="en-US" dirty="0"/>
          </a:p>
          <a:p>
            <a:pPr marL="171450"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dirty="0"/>
          </a:p>
        </p:txBody>
      </p:sp>
    </p:spTree>
    <p:extLst>
      <p:ext uri="{BB962C8B-B14F-4D97-AF65-F5344CB8AC3E}">
        <p14:creationId xmlns:p14="http://schemas.microsoft.com/office/powerpoint/2010/main" val="644609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8"/>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83968B7-82A1-4C30-A35A-4D4F7D374C43}" type="slidenum">
              <a:rPr lang="en-CA" altLang="en-US" sz="1400" smtClean="0">
                <a:ea typeface="Arial Unicode MS" panose="020B0604020202020204" pitchFamily="34" charset="-128"/>
              </a:rPr>
              <a:pPr>
                <a:spcBef>
                  <a:spcPct val="0"/>
                </a:spcBef>
                <a:buClrTx/>
                <a:buFontTx/>
                <a:buNone/>
              </a:pPr>
              <a:t>7</a:t>
            </a:fld>
            <a:endParaRPr lang="en-CA" altLang="en-US" sz="1400">
              <a:ea typeface="Arial Unicode MS" panose="020B0604020202020204" pitchFamily="34" charset="-128"/>
            </a:endParaRPr>
          </a:p>
        </p:txBody>
      </p:sp>
      <p:sp>
        <p:nvSpPr>
          <p:cNvPr id="17411" name="Rectangle 1"/>
          <p:cNvSpPr>
            <a:spLocks noGrp="1" noRot="1" noChangeAspect="1" noChangeArrowheads="1" noTextEdit="1"/>
          </p:cNvSpPr>
          <p:nvPr>
            <p:ph type="sldImg"/>
          </p:nvPr>
        </p:nvSpPr>
        <p:spPr>
          <a:xfrm>
            <a:off x="1104900" y="708025"/>
            <a:ext cx="4630738" cy="3475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85181" y="4422696"/>
            <a:ext cx="5467488" cy="41717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71450"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Finalize traffic control service’s traffic control plans.</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Will have been booked with budget that includes personnel, for given length of time, perhaps with weekend overtime, and any road equipment and transport.</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Should also have traffic control plan already drawn up to share with the road and highways agencies for permits.</a:t>
            </a:r>
          </a:p>
          <a:p>
            <a:pPr marL="171450"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1800" b="0" i="0" u="none" strike="noStrike" dirty="0">
                <a:solidFill>
                  <a:srgbClr val="000000"/>
                </a:solidFill>
                <a:effectLst/>
                <a:latin typeface="Calibri" panose="020F0502020204030204" pitchFamily="34" charset="0"/>
              </a:rPr>
              <a:t>Submit formal roads and highways permits with municipal and province.</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b="0" i="0" u="none" strike="noStrike" dirty="0">
                <a:solidFill>
                  <a:srgbClr val="000000"/>
                </a:solidFill>
                <a:effectLst/>
                <a:latin typeface="Calibri" panose="020F0502020204030204" pitchFamily="34" charset="0"/>
              </a:rPr>
              <a:t>These agencies should have been contacted six months prior to ‘pencil in’ your event. This task is to formalize that commitment.</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b="0" i="0" u="none" strike="noStrike" dirty="0">
                <a:solidFill>
                  <a:srgbClr val="000000"/>
                </a:solidFill>
                <a:effectLst/>
                <a:latin typeface="Calibri" panose="020F0502020204030204" pitchFamily="34" charset="0"/>
              </a:rPr>
              <a:t>Online submission and approval can take weeks. </a:t>
            </a:r>
          </a:p>
          <a:p>
            <a:pPr marL="171450"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Request Police volunteers</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RCMP and local police may offer support or have retired members/officers willing to step up.</a:t>
            </a:r>
          </a:p>
          <a:p>
            <a:pPr marL="171450"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Arrange for bike course motos for officials</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Talk to the TD. If there is a technical official designated for the bike course, they’ll need a quieter motorcycle with passenger seating with backrest and an extra helmet. Technical Officials can work with your Bike Captain and moto crew to provide instructions and information.</a:t>
            </a:r>
          </a:p>
          <a:p>
            <a:pPr marL="171450"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Participants’ Swag and Race Items</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Finalize sourcing of participants’ swag (t-shirts, bibs, swim caps, bike numbers, tattoos, wristbands, trophies, podium medals, participation medals).</a:t>
            </a:r>
          </a:p>
          <a:p>
            <a:pPr marL="1314450" lvl="2"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If wristbands are used for venue and food access for volunteers, ensure additional are ordered to cover those needs.</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Open orders with sources where necessary</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Should already know the suppliers and expected costs if quotes have been received for budgeting.</a:t>
            </a:r>
          </a:p>
          <a:p>
            <a:pPr marL="171450"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Book cargo transportation.</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Used to move equipment from suppliers to race site.</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E.g., U-Haul.</a:t>
            </a:r>
          </a:p>
          <a:p>
            <a:pPr marL="171450"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Arrange for announcer</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b="0" i="0" u="none" strike="noStrike" dirty="0">
                <a:solidFill>
                  <a:srgbClr val="000000"/>
                </a:solidFill>
                <a:effectLst/>
                <a:latin typeface="Calibri" panose="020F0502020204030204" pitchFamily="34" charset="0"/>
              </a:rPr>
              <a:t>Key person to add colour, ambience, and information to the event, participants, and spectators.</a:t>
            </a:r>
            <a:endParaRPr lang="en-CA" dirty="0"/>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200" b="0" i="0" u="none" strike="noStrike" dirty="0">
                <a:solidFill>
                  <a:srgbClr val="000000"/>
                </a:solidFill>
                <a:effectLst/>
                <a:latin typeface="Calibri" panose="020F0502020204030204" pitchFamily="34" charset="0"/>
              </a:rPr>
              <a:t>Book PA system. Consider sources like donations, rental companies, or music stores (e.g., Long and McQuade).</a:t>
            </a:r>
            <a:r>
              <a:rPr lang="en-CA" sz="1800" b="0" i="0" u="none" strike="noStrike" dirty="0">
                <a:solidFill>
                  <a:srgbClr val="000000"/>
                </a:solidFill>
                <a:effectLst/>
                <a:latin typeface="Calibri" panose="020F0502020204030204" pitchFamily="34" charset="0"/>
              </a:rPr>
              <a:t>Book backup power generator.</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If there is a power outlet source, great! But you should have a backup in case it goes down. Will be needed by PA, timing (for laptops), blow-up finish arch.</a:t>
            </a:r>
          </a:p>
          <a:p>
            <a:pPr marL="914400" lvl="1" indent="-17145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sz="1800" b="0" i="0" u="none" strike="noStrike" dirty="0">
                <a:solidFill>
                  <a:srgbClr val="000000"/>
                </a:solidFill>
                <a:effectLst/>
                <a:latin typeface="Calibri" panose="020F0502020204030204" pitchFamily="34" charset="0"/>
              </a:rPr>
              <a:t>May be able to get from rental company as a sponsorship in-kind donation.</a:t>
            </a:r>
          </a:p>
        </p:txBody>
      </p:sp>
    </p:spTree>
    <p:extLst>
      <p:ext uri="{BB962C8B-B14F-4D97-AF65-F5344CB8AC3E}">
        <p14:creationId xmlns:p14="http://schemas.microsoft.com/office/powerpoint/2010/main" val="84354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8"/>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83968B7-82A1-4C30-A35A-4D4F7D374C43}" type="slidenum">
              <a:rPr lang="en-CA" altLang="en-US" sz="1400" smtClean="0">
                <a:ea typeface="Arial Unicode MS" panose="020B0604020202020204" pitchFamily="34" charset="-128"/>
              </a:rPr>
              <a:pPr>
                <a:spcBef>
                  <a:spcPct val="0"/>
                </a:spcBef>
                <a:buClrTx/>
                <a:buFontTx/>
                <a:buNone/>
              </a:pPr>
              <a:t>8</a:t>
            </a:fld>
            <a:endParaRPr lang="en-CA" altLang="en-US" sz="1400">
              <a:ea typeface="Arial Unicode MS" panose="020B0604020202020204" pitchFamily="34" charset="-128"/>
            </a:endParaRPr>
          </a:p>
        </p:txBody>
      </p:sp>
      <p:sp>
        <p:nvSpPr>
          <p:cNvPr id="17411" name="Rectangle 1"/>
          <p:cNvSpPr>
            <a:spLocks noGrp="1" noRot="1" noChangeAspect="1" noChangeArrowheads="1" noTextEdit="1"/>
          </p:cNvSpPr>
          <p:nvPr>
            <p:ph type="sldImg"/>
          </p:nvPr>
        </p:nvSpPr>
        <p:spPr>
          <a:xfrm>
            <a:off x="1104900" y="708025"/>
            <a:ext cx="4630738" cy="3475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85181" y="4422696"/>
            <a:ext cx="5467488" cy="41717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Produce Detailed Area Plans with Maps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b="0" dirty="0"/>
              <a:t>Work with and confirm with TD.</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General overview plan showing major areas on venue.</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Venue plan: participant/volunteer check in, medical, recovery area, food catering and distribution (participants and volunteers), timing tent, announcer area.</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Includes Finish plan: chute and corral access controls, gantry, finisher awards materials area, finish water area. May need iced towels or emergency warmup blankets depending on weather.</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Marine plan: warmup area, start area (AG in-water; Elite from start platform on water’s edge), distance layouts, buoys (with plan to set course day before event),</a:t>
            </a:r>
            <a:r>
              <a:rPr lang="en-US" sz="1800" dirty="0"/>
              <a:t> volunteers (on kayaks/SUPs), boats with medical (for extraction) and Technical Official and marine patrol (if necessary), extraction location with access to and coordination with emergency transport, </a:t>
            </a:r>
            <a:r>
              <a:rPr lang="en-US" altLang="en-US" sz="1800" dirty="0"/>
              <a:t>glasses table on exit.</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dirty="0"/>
              <a:t>Arrange lifeguards based on expected numbers (1 per 50 participants in water). </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Watercraft movement plan.</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Emergency plan, contingency plan, swimmer audit plan.</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Transition plan: toilet access, relay process and locations, flow fairness routing, rack setup (with grouping by category and/or racer numbers), bikes/rack, and spacing between racks and between outside fencing controls.</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Determine entry/exit openings and controls.</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Mount/dismount area and line. Ensure marking is provided by either TOs or LOC (e.g., green/red duck tape for mount/dismount).</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Elite transition to have rack bins and appropriate rack spacing, nameplates.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Bike/road plan: volunteer positions, turnaround signage (especially for staggered turnarounds), p</a:t>
            </a:r>
            <a:r>
              <a:rPr lang="en-US" sz="1800" dirty="0"/>
              <a:t>enalty box location (for Age Group). Aid stations for mid- and long-distance. Road equipment and locations (barricades, barrels, pylons, tall boys, event signs). If full or partial closures of roads: alternate traffic flow plans.</a:t>
            </a:r>
            <a:endParaRPr lang="en-US" altLang="en-US" sz="1800" dirty="0"/>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Run plan: </a:t>
            </a:r>
            <a:r>
              <a:rPr lang="en-US" sz="1800" dirty="0"/>
              <a:t>Determine locations and signage for turnarounds, distance markers, separation pylons, signage, penalty tent including upcoming tent notification sign and penalty notice board (for elite/U23/Junior), aid station(s).</a:t>
            </a:r>
            <a:endParaRPr lang="en-US" altLang="en-US" sz="1800" dirty="0"/>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Timing plan: Locations and timing point flow plan for various events (e.g., triathlon vs. duathlon).</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Medical plan: Designation of lead medical contact. Location of medical and first responder personnel on different parts of course. Emergency vehicle movement and routing. Confirm communications between LOC and medical. Consider notifying local hospital of event.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Communication plan: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dirty="0"/>
              <a:t>Contingency plans: weather (lightning, high winds, cold, hot), air quality, water quality and safety,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b="1" dirty="0"/>
              <a:t>*Examples from EOM*</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sz="1800" b="0" dirty="0"/>
              <a:t>All go into Organizer’s Guide.</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Create and order course signs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Takes time and is expensive. Consider creating generic mounting boards with Velcro, and add components as needed with Velcro.</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Can add other indicators such as matching wristband </a:t>
            </a:r>
            <a:r>
              <a:rPr lang="en-US" sz="1800" b="0" i="0" u="none" strike="noStrike" dirty="0" err="1">
                <a:solidFill>
                  <a:srgbClr val="000000"/>
                </a:solidFill>
                <a:effectLst/>
                <a:latin typeface="Calibri" panose="020F0502020204030204" pitchFamily="34" charset="0"/>
              </a:rPr>
              <a:t>colours</a:t>
            </a:r>
            <a:r>
              <a:rPr lang="en-US" sz="1800" b="0" i="0" u="none" strike="noStrike" dirty="0">
                <a:solidFill>
                  <a:srgbClr val="000000"/>
                </a:solidFill>
                <a:effectLst/>
                <a:latin typeface="Calibri" panose="020F0502020204030204" pitchFamily="34" charset="0"/>
              </a:rPr>
              <a:t> for distances.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Check in: Desk, pointer to transition and swim</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Swim: Staging Corrals, Swim Exit. Swim Start or event feather flags. For Elite-type beach start, start number platform.</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Transition: Swim In, Bike Out, Bike In, Run Out, Mount, Dismount.</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Duathlon Start</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Bike: Turnarounds with distances. Bike Penalty box 200m and for penalty box itself. Mid and Long Distance events would add Aid Station.</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Run: Turnarounds with distances. Distance markers. Aid Station Start/End Litter zones. Elite-type race: Run Penalty Box 200m, Penalty Box, perhaps a penalty board (as opposed to whiteboard in rain).</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Finish: Penalty board. Elite-type race: Athletes’ Lounge.</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“Event in Progress” caution signs if not already provided.</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Check for road for issues, hazards, and necessary repairs</a:t>
            </a:r>
            <a:r>
              <a:rPr lang="en-US" dirty="0"/>
              <a:t>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On bike course: Look for potholes, cracks, sewer grates, street parking, construction (municipal and private), railway crossings, uncontrolled intersections, controlled intersections.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On run course: ensure footing hazards are identified with remediation plan.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Determine contact for patching any pertinent areas of risk on bike and run course.</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Determine potential conflicts with other events and businesses. Communicate the event usage of roads with the understanding that approval has been received from the authorities to use roads for event.</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Confirm swim facilities</a:t>
            </a:r>
            <a:r>
              <a:rPr lang="en-US" dirty="0"/>
              <a:t>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For pool</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Follow up with earlier facility booking. Note that there will be a contract that outlines costs and lifeguard support requirements. </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Confirm staging and movement of swim start waves through facility.</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Ensure pool deck usage and access has been determined.</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Will want chairs for lap counters and kickboards for signaling last laps.</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Ensure egress to transition is available.</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For open water.</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Starting corral area, path from swim exit to transition.</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Arrange water quality testing.</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Determine if there is boat traffic concerns (e.g., fishing derbies with ramp close by, water recreational businesses).</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Beach and shallow water concerns (e.g., entry/exit with rocks, broken glass, fishing hooks). </a:t>
            </a:r>
          </a:p>
          <a:p>
            <a:pPr marL="1771650" marR="0" lvl="3"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On lakes there shouldn’t be tidal concerns, but there may be water level issues depending on in/outflow controls and seasonal changes.</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Ensure weeds are controlled.</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Arrange for participation medals and awards.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0" i="0" u="none" strike="noStrike" dirty="0">
                <a:solidFill>
                  <a:srgbClr val="000000"/>
                </a:solidFill>
                <a:effectLst/>
                <a:latin typeface="Calibri" panose="020F0502020204030204" pitchFamily="34" charset="0"/>
              </a:rPr>
              <a:t>These should have been budgeted with known supplier.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0" i="0" u="none" strike="noStrike" dirty="0">
                <a:solidFill>
                  <a:srgbClr val="000000"/>
                </a:solidFill>
                <a:effectLst/>
                <a:latin typeface="Calibri" panose="020F0502020204030204" pitchFamily="34" charset="0"/>
              </a:rPr>
              <a:t>Order them to ensure delivery in time.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0" i="0" u="none" strike="noStrike" dirty="0">
                <a:solidFill>
                  <a:srgbClr val="000000"/>
                </a:solidFill>
                <a:effectLst/>
                <a:latin typeface="Calibri" panose="020F0502020204030204" pitchFamily="34" charset="0"/>
              </a:rPr>
              <a:t>Consider ranking medals (gold, silver, bronze) for age groups, gender, Elite categories. PSO rules state they are not given out to racers under 12.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b="0" i="0" u="none" strike="noStrike" dirty="0">
                <a:solidFill>
                  <a:srgbClr val="000000"/>
                </a:solidFill>
                <a:effectLst/>
                <a:latin typeface="Calibri" panose="020F0502020204030204" pitchFamily="34" charset="0"/>
              </a:rPr>
              <a:t>Participation awards should be expected.</a:t>
            </a:r>
            <a:endParaRPr lang="en-US" dirty="0"/>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800" b="0" i="0" u="none" strike="noStrike" dirty="0">
                <a:solidFill>
                  <a:srgbClr val="000000"/>
                </a:solidFill>
                <a:effectLst/>
                <a:latin typeface="Calibri" panose="020F0502020204030204" pitchFamily="34" charset="0"/>
              </a:rPr>
              <a:t>Arrange photography.</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Consider contacting local camera clubs.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Request access rights to load resulting photos onto event’s online site (with acknowledgement to the photographers or club).</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Arrange bike mechanic</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Sponsor in kind would be available on-site during transition open and through day.</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Standard articles with ability to take payment (e.g., tubes, helmets, chains, derailleur parts, etc.) along with sufficient bike pumps and tools.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If you have previous-day check in, arrange for that day as well.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This should be coordinated with any issues arising out of bike checks. </a:t>
            </a:r>
          </a:p>
        </p:txBody>
      </p:sp>
    </p:spTree>
    <p:extLst>
      <p:ext uri="{BB962C8B-B14F-4D97-AF65-F5344CB8AC3E}">
        <p14:creationId xmlns:p14="http://schemas.microsoft.com/office/powerpoint/2010/main" val="2628041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8"/>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83968B7-82A1-4C30-A35A-4D4F7D374C43}" type="slidenum">
              <a:rPr lang="en-CA" altLang="en-US" sz="1400" smtClean="0">
                <a:ea typeface="Arial Unicode MS" panose="020B0604020202020204" pitchFamily="34" charset="-128"/>
              </a:rPr>
              <a:pPr>
                <a:spcBef>
                  <a:spcPct val="0"/>
                </a:spcBef>
                <a:buClrTx/>
                <a:buFontTx/>
                <a:buNone/>
              </a:pPr>
              <a:t>9</a:t>
            </a:fld>
            <a:endParaRPr lang="en-CA" altLang="en-US" sz="1400">
              <a:ea typeface="Arial Unicode MS" panose="020B0604020202020204" pitchFamily="34" charset="-128"/>
            </a:endParaRPr>
          </a:p>
        </p:txBody>
      </p:sp>
      <p:sp>
        <p:nvSpPr>
          <p:cNvPr id="17411" name="Rectangle 1"/>
          <p:cNvSpPr>
            <a:spLocks noGrp="1" noRot="1" noChangeAspect="1" noChangeArrowheads="1" noTextEdit="1"/>
          </p:cNvSpPr>
          <p:nvPr>
            <p:ph type="sldImg"/>
          </p:nvPr>
        </p:nvSpPr>
        <p:spPr>
          <a:xfrm>
            <a:off x="1104900" y="708025"/>
            <a:ext cx="4630738" cy="3475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85181" y="4422696"/>
            <a:ext cx="5467488" cy="417178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71450" indent="-171450">
              <a:buFont typeface="Arial" panose="020B0604020202020204" pitchFamily="34" charset="0"/>
              <a:buChar char="•"/>
              <a:defRPr/>
            </a:pPr>
            <a:r>
              <a:rPr lang="en-US" altLang="en-US" dirty="0">
                <a:ea typeface="+mn-ea"/>
              </a:rPr>
              <a:t>Confirm Medical</a:t>
            </a:r>
          </a:p>
          <a:p>
            <a:pPr marL="914400" lvl="1" indent="-171450">
              <a:buFont typeface="Arial" panose="020B0604020202020204" pitchFamily="34" charset="0"/>
              <a:buChar char="•"/>
              <a:defRPr/>
            </a:pPr>
            <a:r>
              <a:rPr lang="en-US" altLang="en-US" dirty="0">
                <a:ea typeface="+mn-ea"/>
              </a:rPr>
              <a:t>Contact name, phone number, email.</a:t>
            </a:r>
          </a:p>
          <a:p>
            <a:pPr marL="914400" lvl="1" indent="-171450">
              <a:buFont typeface="Arial" panose="020B0604020202020204" pitchFamily="34" charset="0"/>
              <a:buChar char="•"/>
              <a:defRPr/>
            </a:pPr>
            <a:r>
              <a:rPr lang="en-US" altLang="en-US" dirty="0">
                <a:ea typeface="+mn-ea"/>
              </a:rPr>
              <a:t>Arrival time, size and type of support (including coverage of venue, bike, run, and evac).</a:t>
            </a:r>
          </a:p>
          <a:p>
            <a:pPr marL="914400" lvl="1" indent="-171450">
              <a:buFont typeface="Arial" panose="020B0604020202020204" pitchFamily="34" charset="0"/>
              <a:buChar char="•"/>
              <a:defRPr/>
            </a:pPr>
            <a:r>
              <a:rPr lang="en-US" altLang="en-US" dirty="0">
                <a:ea typeface="+mn-ea"/>
              </a:rPr>
              <a:t>Ambulance on site.</a:t>
            </a:r>
          </a:p>
          <a:p>
            <a:pPr marL="914400" lvl="1" indent="-171450">
              <a:buFont typeface="Arial" panose="020B0604020202020204" pitchFamily="34" charset="0"/>
              <a:buChar char="•"/>
              <a:defRPr/>
            </a:pPr>
            <a:r>
              <a:rPr lang="en-US" altLang="en-US" dirty="0">
                <a:ea typeface="+mn-ea"/>
              </a:rPr>
              <a:t>Swim safety personnel: lifeguards, search and rescue.</a:t>
            </a:r>
          </a:p>
          <a:p>
            <a:pPr marL="171450" indent="-171450">
              <a:buFont typeface="Arial" panose="020B0604020202020204" pitchFamily="34" charset="0"/>
              <a:buChar char="•"/>
              <a:defRPr/>
            </a:pPr>
            <a:r>
              <a:rPr lang="en-US" altLang="en-US" dirty="0">
                <a:ea typeface="+mn-ea"/>
              </a:rPr>
              <a:t>Confirm Security</a:t>
            </a:r>
          </a:p>
          <a:p>
            <a:pPr marL="914400" lvl="1" indent="-171450">
              <a:buFont typeface="Arial" panose="020B0604020202020204" pitchFamily="34" charset="0"/>
              <a:buChar char="•"/>
              <a:defRPr/>
            </a:pPr>
            <a:r>
              <a:rPr lang="en-US" altLang="en-US" dirty="0">
                <a:ea typeface="+mn-ea"/>
              </a:rPr>
              <a:t>Arrival and departure times.</a:t>
            </a:r>
          </a:p>
          <a:p>
            <a:pPr marL="914400" lvl="1" indent="-171450">
              <a:buFont typeface="Arial" panose="020B0604020202020204" pitchFamily="34" charset="0"/>
              <a:buChar char="•"/>
              <a:defRPr/>
            </a:pPr>
            <a:r>
              <a:rPr lang="en-US" altLang="en-US" dirty="0">
                <a:ea typeface="+mn-ea"/>
              </a:rPr>
              <a:t>For overnight equipment setup and especially if bikes are checked in day before.</a:t>
            </a:r>
            <a:endParaRPr lang="en-US" altLang="en-US" dirty="0"/>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Final Ordering of Race Items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Clothing amounts with sizing will be submitted through vendor along with finalizing graphics to be applied.</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Cutoff for guarantee of clothing with requested sizing.</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Confirm Inventory of Race Equipment</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en-US" dirty="0"/>
              <a:t>Start horn, start platform, rangefinder (working?), buoys (with inflators), rope/anchors, bike racks, transition fencing, tables/chairs (</a:t>
            </a:r>
            <a:r>
              <a:rPr lang="en-US" altLang="en-US" dirty="0" err="1"/>
              <a:t>checkin</a:t>
            </a:r>
            <a:r>
              <a:rPr lang="en-US" altLang="en-US" dirty="0"/>
              <a:t>, recovery food/drink, aid stations, penalty tent, swim exit for glasses, awards, announcer, timing), water jugs with dispensers and cups (aid and finish), tents with anchors (penalty, announcer, timing), finish arch, radio system (and working), power extension cords, volunteer hi-vis vests, stop/slow signs, mount/dismount tape, and general office supplies. If part of base race equipment: PA system, Elite-type transition bins. And pylons, pylons, pylons!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Course signage from past years’ event.</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Create an Event Schedule</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Details what happens when, and who is responsible.</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Used to keep track that the event activities leading into the event days are being done and kept on track.</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Update Organizer’s Guide</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All information should be compiled and documented in one Guide.</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Used as a basis for Volunteers’ Guide, Athletes’ Guide, and Captains’ Guide.</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Will continue to be updated, but take the time now to put everything known at this point in a document.</a:t>
            </a:r>
          </a:p>
          <a:p>
            <a:pPr marL="171450" marR="0" lvl="0"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Event Reminders</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Participants: Remind that registration is open, clarify registration close date, any early-bird deadlines, and how to register. If there are capacity limits, provide information on those closed to registration, wait list options, or those close to closing.</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Volunteers: Remind about event, </a:t>
            </a:r>
          </a:p>
          <a:p>
            <a:pPr marL="914400" marR="0" lvl="1"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For the above, use tagging to separate those that have already registered as either participant and/or volunteer.</a:t>
            </a:r>
          </a:p>
          <a:p>
            <a:pPr marL="1314450" marR="0" lvl="2" indent="-171450" algn="l" defTabSz="449263" rtl="0" eaLnBrk="0" fontAlgn="base" latinLnBrk="0" hangingPunct="0">
              <a:lnSpc>
                <a:spcPct val="100000"/>
              </a:lnSpc>
              <a:spcBef>
                <a:spcPct val="30000"/>
              </a:spcBef>
              <a:spcAft>
                <a:spcPct val="0"/>
              </a:spcAft>
              <a:buClr>
                <a:srgbClr val="000000"/>
              </a:buClr>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Send separate communication to those registered to remind them of upcoming event’s activity schedule and information.</a:t>
            </a:r>
          </a:p>
        </p:txBody>
      </p:sp>
    </p:spTree>
    <p:extLst>
      <p:ext uri="{BB962C8B-B14F-4D97-AF65-F5344CB8AC3E}">
        <p14:creationId xmlns:p14="http://schemas.microsoft.com/office/powerpoint/2010/main" val="343747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8"/>
          <p:cNvSpPr>
            <a:spLocks noGrp="1" noChangeArrowheads="1"/>
          </p:cNvSpPr>
          <p:nvPr>
            <p:ph type="dt" idx="10"/>
          </p:nvPr>
        </p:nvSpPr>
        <p:spPr>
          <a:xfrm>
            <a:off x="555625" y="5953125"/>
            <a:ext cx="2109788" cy="452438"/>
          </a:xfrm>
          <a:prstGeom prst="rect">
            <a:avLst/>
          </a:prstGeom>
        </p:spPr>
        <p:txBody>
          <a:bodyPr/>
          <a:lstStyle>
            <a:lvl1pPr>
              <a:defRPr>
                <a:ea typeface="+mn-ea"/>
                <a:cs typeface="Arial Unicode MS" charset="0"/>
              </a:defRPr>
            </a:lvl1pPr>
          </a:lstStyle>
          <a:p>
            <a:pPr>
              <a:defRPr/>
            </a:pPr>
            <a:endParaRPr lang="en-CA" altLang="en-US"/>
          </a:p>
        </p:txBody>
      </p:sp>
      <p:sp>
        <p:nvSpPr>
          <p:cNvPr id="5" name="Footer Placeholder 9"/>
          <p:cNvSpPr>
            <a:spLocks noGrp="1" noChangeArrowheads="1"/>
          </p:cNvSpPr>
          <p:nvPr>
            <p:ph type="ftr" idx="11"/>
          </p:nvPr>
        </p:nvSpPr>
        <p:spPr>
          <a:xfrm>
            <a:off x="3225800" y="5953125"/>
            <a:ext cx="2878138" cy="452438"/>
          </a:xfrm>
          <a:prstGeom prst="rect">
            <a:avLst/>
          </a:prstGeom>
        </p:spPr>
        <p:txBody>
          <a:bodyPr/>
          <a:lstStyle>
            <a:lvl1pPr>
              <a:defRPr>
                <a:ea typeface="+mn-ea"/>
                <a:cs typeface="Arial Unicode MS" charset="0"/>
              </a:defRPr>
            </a:lvl1pPr>
          </a:lstStyle>
          <a:p>
            <a:pPr>
              <a:defRPr/>
            </a:pPr>
            <a:endParaRPr lang="en-CA" altLang="en-US"/>
          </a:p>
        </p:txBody>
      </p:sp>
      <p:sp>
        <p:nvSpPr>
          <p:cNvPr id="6" name="Slide Number Placeholder 10"/>
          <p:cNvSpPr>
            <a:spLocks noGrp="1" noChangeArrowheads="1"/>
          </p:cNvSpPr>
          <p:nvPr>
            <p:ph type="sldNum" idx="12"/>
          </p:nvPr>
        </p:nvSpPr>
        <p:spPr/>
        <p:txBody>
          <a:bodyPr/>
          <a:lstStyle>
            <a:lvl1pPr>
              <a:defRPr/>
            </a:lvl1pPr>
          </a:lstStyle>
          <a:p>
            <a:pPr>
              <a:defRPr/>
            </a:pPr>
            <a:fld id="{DCEDA667-C597-422C-A188-8688B027F277}" type="slidenum">
              <a:rPr lang="en-CA" altLang="en-US"/>
              <a:pPr>
                <a:defRPr/>
              </a:pPr>
              <a:t>‹#›</a:t>
            </a:fld>
            <a:endParaRPr lang="en-CA" altLang="en-US"/>
          </a:p>
        </p:txBody>
      </p:sp>
    </p:spTree>
    <p:extLst>
      <p:ext uri="{BB962C8B-B14F-4D97-AF65-F5344CB8AC3E}">
        <p14:creationId xmlns:p14="http://schemas.microsoft.com/office/powerpoint/2010/main" val="2812025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6"/>
          <p:cNvSpPr>
            <a:spLocks noGrp="1" noChangeArrowheads="1"/>
          </p:cNvSpPr>
          <p:nvPr>
            <p:ph type="dt" idx="10"/>
          </p:nvPr>
        </p:nvSpPr>
        <p:spPr>
          <a:xfrm>
            <a:off x="555625" y="5953125"/>
            <a:ext cx="2109788" cy="452438"/>
          </a:xfrm>
          <a:prstGeom prst="rect">
            <a:avLst/>
          </a:prstGeom>
        </p:spPr>
        <p:txBody>
          <a:bodyPr/>
          <a:lstStyle>
            <a:lvl1pPr>
              <a:defRPr>
                <a:ea typeface="+mn-ea"/>
                <a:cs typeface="Arial Unicode MS" charset="0"/>
              </a:defRPr>
            </a:lvl1pPr>
          </a:lstStyle>
          <a:p>
            <a:pPr>
              <a:defRPr/>
            </a:pPr>
            <a:endParaRPr lang="en-CA" altLang="en-US"/>
          </a:p>
        </p:txBody>
      </p:sp>
      <p:sp>
        <p:nvSpPr>
          <p:cNvPr id="5" name="Footer Placeholder 8"/>
          <p:cNvSpPr>
            <a:spLocks noGrp="1" noChangeArrowheads="1"/>
          </p:cNvSpPr>
          <p:nvPr>
            <p:ph type="ftr" idx="11"/>
          </p:nvPr>
        </p:nvSpPr>
        <p:spPr>
          <a:xfrm>
            <a:off x="3225800" y="5953125"/>
            <a:ext cx="2878138" cy="452438"/>
          </a:xfrm>
          <a:prstGeom prst="rect">
            <a:avLst/>
          </a:prstGeom>
        </p:spPr>
        <p:txBody>
          <a:bodyPr/>
          <a:lstStyle>
            <a:lvl1pPr>
              <a:defRPr>
                <a:ea typeface="+mn-ea"/>
                <a:cs typeface="Arial Unicode MS" charset="0"/>
              </a:defRPr>
            </a:lvl1pPr>
          </a:lstStyle>
          <a:p>
            <a:pPr>
              <a:defRPr/>
            </a:pPr>
            <a:endParaRPr lang="en-CA" altLang="en-US"/>
          </a:p>
        </p:txBody>
      </p:sp>
      <p:sp>
        <p:nvSpPr>
          <p:cNvPr id="6" name="Slide Number Placeholder 9"/>
          <p:cNvSpPr>
            <a:spLocks noGrp="1" noChangeArrowheads="1"/>
          </p:cNvSpPr>
          <p:nvPr>
            <p:ph type="sldNum" idx="12"/>
          </p:nvPr>
        </p:nvSpPr>
        <p:spPr/>
        <p:txBody>
          <a:bodyPr/>
          <a:lstStyle>
            <a:lvl1pPr>
              <a:defRPr/>
            </a:lvl1pPr>
          </a:lstStyle>
          <a:p>
            <a:pPr>
              <a:defRPr/>
            </a:pPr>
            <a:fld id="{D3334188-5720-4F3F-B2C9-2583A278DBE3}" type="slidenum">
              <a:rPr lang="en-CA" altLang="en-US"/>
              <a:pPr>
                <a:defRPr/>
              </a:pPr>
              <a:t>‹#›</a:t>
            </a:fld>
            <a:endParaRPr lang="en-CA" altLang="en-US"/>
          </a:p>
        </p:txBody>
      </p:sp>
    </p:spTree>
    <p:extLst>
      <p:ext uri="{BB962C8B-B14F-4D97-AF65-F5344CB8AC3E}">
        <p14:creationId xmlns:p14="http://schemas.microsoft.com/office/powerpoint/2010/main" val="257381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273050"/>
            <a:ext cx="2051050" cy="52578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3050"/>
            <a:ext cx="600551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6"/>
          <p:cNvSpPr>
            <a:spLocks noGrp="1" noChangeArrowheads="1"/>
          </p:cNvSpPr>
          <p:nvPr>
            <p:ph type="dt" idx="10"/>
          </p:nvPr>
        </p:nvSpPr>
        <p:spPr>
          <a:xfrm>
            <a:off x="555625" y="5953125"/>
            <a:ext cx="2109788" cy="452438"/>
          </a:xfrm>
          <a:prstGeom prst="rect">
            <a:avLst/>
          </a:prstGeom>
        </p:spPr>
        <p:txBody>
          <a:bodyPr/>
          <a:lstStyle>
            <a:lvl1pPr>
              <a:defRPr>
                <a:ea typeface="+mn-ea"/>
                <a:cs typeface="Arial Unicode MS" charset="0"/>
              </a:defRPr>
            </a:lvl1pPr>
          </a:lstStyle>
          <a:p>
            <a:pPr>
              <a:defRPr/>
            </a:pPr>
            <a:endParaRPr lang="en-CA" altLang="en-US"/>
          </a:p>
        </p:txBody>
      </p:sp>
      <p:sp>
        <p:nvSpPr>
          <p:cNvPr id="5" name="Footer Placeholder 8"/>
          <p:cNvSpPr>
            <a:spLocks noGrp="1" noChangeArrowheads="1"/>
          </p:cNvSpPr>
          <p:nvPr>
            <p:ph type="ftr" idx="11"/>
          </p:nvPr>
        </p:nvSpPr>
        <p:spPr>
          <a:xfrm>
            <a:off x="3225800" y="5953125"/>
            <a:ext cx="2878138" cy="452438"/>
          </a:xfrm>
          <a:prstGeom prst="rect">
            <a:avLst/>
          </a:prstGeom>
        </p:spPr>
        <p:txBody>
          <a:bodyPr/>
          <a:lstStyle>
            <a:lvl1pPr>
              <a:defRPr>
                <a:ea typeface="+mn-ea"/>
                <a:cs typeface="Arial Unicode MS" charset="0"/>
              </a:defRPr>
            </a:lvl1pPr>
          </a:lstStyle>
          <a:p>
            <a:pPr>
              <a:defRPr/>
            </a:pPr>
            <a:endParaRPr lang="en-CA" altLang="en-US"/>
          </a:p>
        </p:txBody>
      </p:sp>
      <p:sp>
        <p:nvSpPr>
          <p:cNvPr id="6" name="Slide Number Placeholder 9"/>
          <p:cNvSpPr>
            <a:spLocks noGrp="1" noChangeArrowheads="1"/>
          </p:cNvSpPr>
          <p:nvPr>
            <p:ph type="sldNum" idx="12"/>
          </p:nvPr>
        </p:nvSpPr>
        <p:spPr/>
        <p:txBody>
          <a:bodyPr/>
          <a:lstStyle>
            <a:lvl1pPr>
              <a:defRPr/>
            </a:lvl1pPr>
          </a:lstStyle>
          <a:p>
            <a:pPr>
              <a:defRPr/>
            </a:pPr>
            <a:fld id="{84860629-D0A1-4CFF-AC87-63541815F804}" type="slidenum">
              <a:rPr lang="en-CA" altLang="en-US"/>
              <a:pPr>
                <a:defRPr/>
              </a:pPr>
              <a:t>‹#›</a:t>
            </a:fld>
            <a:endParaRPr lang="en-CA" altLang="en-US"/>
          </a:p>
        </p:txBody>
      </p:sp>
    </p:spTree>
    <p:extLst>
      <p:ext uri="{BB962C8B-B14F-4D97-AF65-F5344CB8AC3E}">
        <p14:creationId xmlns:p14="http://schemas.microsoft.com/office/powerpoint/2010/main" val="3060020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08963" cy="112395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52463" y="1795463"/>
            <a:ext cx="3929062" cy="3735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Online Image Placeholder 3"/>
          <p:cNvSpPr>
            <a:spLocks noGrp="1"/>
          </p:cNvSpPr>
          <p:nvPr>
            <p:ph type="clipArt" sz="half" idx="2"/>
          </p:nvPr>
        </p:nvSpPr>
        <p:spPr>
          <a:xfrm>
            <a:off x="4733925" y="1795463"/>
            <a:ext cx="3930650" cy="3735387"/>
          </a:xfrm>
        </p:spPr>
        <p:txBody>
          <a:bodyPr/>
          <a:lstStyle/>
          <a:p>
            <a:pPr lvl="0"/>
            <a:endParaRPr lang="en-CA" noProof="0"/>
          </a:p>
        </p:txBody>
      </p:sp>
      <p:sp>
        <p:nvSpPr>
          <p:cNvPr id="5" name="Rectangle 3"/>
          <p:cNvSpPr>
            <a:spLocks noGrp="1" noChangeArrowheads="1"/>
          </p:cNvSpPr>
          <p:nvPr>
            <p:ph type="dt" idx="10"/>
          </p:nvPr>
        </p:nvSpPr>
        <p:spPr>
          <a:xfrm>
            <a:off x="555625" y="5953125"/>
            <a:ext cx="2109788" cy="452438"/>
          </a:xfrm>
          <a:prstGeom prst="rect">
            <a:avLst/>
          </a:prstGeom>
        </p:spPr>
        <p:txBody>
          <a:bodyPr/>
          <a:lstStyle>
            <a:lvl1pPr>
              <a:defRPr>
                <a:ea typeface="+mn-ea"/>
                <a:cs typeface="Arial Unicode MS" charset="0"/>
              </a:defRPr>
            </a:lvl1pPr>
          </a:lstStyle>
          <a:p>
            <a:pPr>
              <a:defRPr/>
            </a:pPr>
            <a:endParaRPr lang="en-CA" altLang="en-US"/>
          </a:p>
        </p:txBody>
      </p:sp>
      <p:sp>
        <p:nvSpPr>
          <p:cNvPr id="6" name="Rectangle 4"/>
          <p:cNvSpPr>
            <a:spLocks noGrp="1" noChangeArrowheads="1"/>
          </p:cNvSpPr>
          <p:nvPr>
            <p:ph type="ftr" idx="11"/>
          </p:nvPr>
        </p:nvSpPr>
        <p:spPr>
          <a:xfrm>
            <a:off x="3225800" y="5953125"/>
            <a:ext cx="2878138" cy="452438"/>
          </a:xfrm>
          <a:prstGeom prst="rect">
            <a:avLst/>
          </a:prstGeom>
        </p:spPr>
        <p:txBody>
          <a:bodyPr/>
          <a:lstStyle>
            <a:lvl1pPr>
              <a:defRPr>
                <a:ea typeface="+mn-ea"/>
                <a:cs typeface="Arial Unicode MS" charset="0"/>
              </a:defRPr>
            </a:lvl1pPr>
          </a:lstStyle>
          <a:p>
            <a:pPr>
              <a:defRPr/>
            </a:pPr>
            <a:endParaRPr lang="en-CA" altLang="en-US"/>
          </a:p>
        </p:txBody>
      </p:sp>
      <p:sp>
        <p:nvSpPr>
          <p:cNvPr id="7" name="Rectangle 5"/>
          <p:cNvSpPr>
            <a:spLocks noGrp="1" noChangeArrowheads="1"/>
          </p:cNvSpPr>
          <p:nvPr>
            <p:ph type="sldNum" idx="12"/>
          </p:nvPr>
        </p:nvSpPr>
        <p:spPr/>
        <p:txBody>
          <a:bodyPr/>
          <a:lstStyle>
            <a:lvl1pPr>
              <a:defRPr/>
            </a:lvl1pPr>
          </a:lstStyle>
          <a:p>
            <a:pPr>
              <a:defRPr/>
            </a:pPr>
            <a:fld id="{74B063DF-A4C6-40B1-B39A-64268F838A6D}" type="slidenum">
              <a:rPr lang="en-CA" altLang="en-US"/>
              <a:pPr>
                <a:defRPr/>
              </a:pPr>
              <a:t>‹#›</a:t>
            </a:fld>
            <a:endParaRPr lang="en-CA" altLang="en-US"/>
          </a:p>
        </p:txBody>
      </p:sp>
    </p:spTree>
    <p:extLst>
      <p:ext uri="{BB962C8B-B14F-4D97-AF65-F5344CB8AC3E}">
        <p14:creationId xmlns:p14="http://schemas.microsoft.com/office/powerpoint/2010/main" val="216236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08963" cy="112395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52463" y="1795463"/>
            <a:ext cx="3929062" cy="3735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733925" y="1795463"/>
            <a:ext cx="3930650" cy="3735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3"/>
          <p:cNvSpPr>
            <a:spLocks noGrp="1" noChangeArrowheads="1"/>
          </p:cNvSpPr>
          <p:nvPr>
            <p:ph type="dt" idx="10"/>
          </p:nvPr>
        </p:nvSpPr>
        <p:spPr>
          <a:xfrm>
            <a:off x="555625" y="5953125"/>
            <a:ext cx="2109788" cy="452438"/>
          </a:xfrm>
          <a:prstGeom prst="rect">
            <a:avLst/>
          </a:prstGeom>
        </p:spPr>
        <p:txBody>
          <a:bodyPr/>
          <a:lstStyle>
            <a:lvl1pPr>
              <a:defRPr>
                <a:ea typeface="+mn-ea"/>
                <a:cs typeface="Arial Unicode MS" charset="0"/>
              </a:defRPr>
            </a:lvl1pPr>
          </a:lstStyle>
          <a:p>
            <a:pPr>
              <a:defRPr/>
            </a:pPr>
            <a:endParaRPr lang="en-CA" altLang="en-US"/>
          </a:p>
        </p:txBody>
      </p:sp>
      <p:sp>
        <p:nvSpPr>
          <p:cNvPr id="6" name="Rectangle 4"/>
          <p:cNvSpPr>
            <a:spLocks noGrp="1" noChangeArrowheads="1"/>
          </p:cNvSpPr>
          <p:nvPr>
            <p:ph type="ftr" idx="11"/>
          </p:nvPr>
        </p:nvSpPr>
        <p:spPr>
          <a:xfrm>
            <a:off x="3225800" y="5953125"/>
            <a:ext cx="2878138" cy="452438"/>
          </a:xfrm>
          <a:prstGeom prst="rect">
            <a:avLst/>
          </a:prstGeom>
        </p:spPr>
        <p:txBody>
          <a:bodyPr/>
          <a:lstStyle>
            <a:lvl1pPr>
              <a:defRPr>
                <a:ea typeface="+mn-ea"/>
                <a:cs typeface="Arial Unicode MS" charset="0"/>
              </a:defRPr>
            </a:lvl1pPr>
          </a:lstStyle>
          <a:p>
            <a:pPr>
              <a:defRPr/>
            </a:pPr>
            <a:endParaRPr lang="en-CA" altLang="en-US"/>
          </a:p>
        </p:txBody>
      </p:sp>
      <p:sp>
        <p:nvSpPr>
          <p:cNvPr id="7" name="Rectangle 5"/>
          <p:cNvSpPr>
            <a:spLocks noGrp="1" noChangeArrowheads="1"/>
          </p:cNvSpPr>
          <p:nvPr>
            <p:ph type="sldNum" idx="12"/>
          </p:nvPr>
        </p:nvSpPr>
        <p:spPr/>
        <p:txBody>
          <a:bodyPr/>
          <a:lstStyle>
            <a:lvl1pPr>
              <a:defRPr/>
            </a:lvl1pPr>
          </a:lstStyle>
          <a:p>
            <a:pPr>
              <a:defRPr/>
            </a:pPr>
            <a:fld id="{0B2A69E7-5988-44D3-8C42-DABF76265259}" type="slidenum">
              <a:rPr lang="en-CA" altLang="en-US"/>
              <a:pPr>
                <a:defRPr/>
              </a:pPr>
              <a:t>‹#›</a:t>
            </a:fld>
            <a:endParaRPr lang="en-CA" altLang="en-US"/>
          </a:p>
        </p:txBody>
      </p:sp>
    </p:spTree>
    <p:extLst>
      <p:ext uri="{BB962C8B-B14F-4D97-AF65-F5344CB8AC3E}">
        <p14:creationId xmlns:p14="http://schemas.microsoft.com/office/powerpoint/2010/main" val="3170113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6"/>
          <p:cNvSpPr>
            <a:spLocks noGrp="1" noChangeArrowheads="1"/>
          </p:cNvSpPr>
          <p:nvPr>
            <p:ph type="dt" idx="10"/>
          </p:nvPr>
        </p:nvSpPr>
        <p:spPr>
          <a:xfrm>
            <a:off x="555625" y="5953125"/>
            <a:ext cx="2109788" cy="452438"/>
          </a:xfrm>
          <a:prstGeom prst="rect">
            <a:avLst/>
          </a:prstGeom>
        </p:spPr>
        <p:txBody>
          <a:bodyPr/>
          <a:lstStyle>
            <a:lvl1pPr>
              <a:defRPr>
                <a:ea typeface="+mn-ea"/>
                <a:cs typeface="Arial Unicode MS" charset="0"/>
              </a:defRPr>
            </a:lvl1pPr>
          </a:lstStyle>
          <a:p>
            <a:pPr>
              <a:defRPr/>
            </a:pPr>
            <a:endParaRPr lang="en-CA" altLang="en-US"/>
          </a:p>
        </p:txBody>
      </p:sp>
      <p:sp>
        <p:nvSpPr>
          <p:cNvPr id="5" name="Footer Placeholder 8"/>
          <p:cNvSpPr>
            <a:spLocks noGrp="1" noChangeArrowheads="1"/>
          </p:cNvSpPr>
          <p:nvPr>
            <p:ph type="ftr" idx="11"/>
          </p:nvPr>
        </p:nvSpPr>
        <p:spPr>
          <a:xfrm>
            <a:off x="3225800" y="5953125"/>
            <a:ext cx="2878138" cy="452438"/>
          </a:xfrm>
          <a:prstGeom prst="rect">
            <a:avLst/>
          </a:prstGeom>
        </p:spPr>
        <p:txBody>
          <a:bodyPr/>
          <a:lstStyle>
            <a:lvl1pPr>
              <a:defRPr>
                <a:ea typeface="+mn-ea"/>
                <a:cs typeface="Arial Unicode MS" charset="0"/>
              </a:defRPr>
            </a:lvl1pPr>
          </a:lstStyle>
          <a:p>
            <a:pPr>
              <a:defRPr/>
            </a:pPr>
            <a:endParaRPr lang="en-CA" altLang="en-US"/>
          </a:p>
        </p:txBody>
      </p:sp>
      <p:sp>
        <p:nvSpPr>
          <p:cNvPr id="6" name="Slide Number Placeholder 9"/>
          <p:cNvSpPr>
            <a:spLocks noGrp="1" noChangeArrowheads="1"/>
          </p:cNvSpPr>
          <p:nvPr>
            <p:ph type="sldNum" idx="12"/>
          </p:nvPr>
        </p:nvSpPr>
        <p:spPr/>
        <p:txBody>
          <a:bodyPr/>
          <a:lstStyle>
            <a:lvl1pPr>
              <a:defRPr/>
            </a:lvl1pPr>
          </a:lstStyle>
          <a:p>
            <a:pPr>
              <a:defRPr/>
            </a:pPr>
            <a:fld id="{8FE56C80-0666-4CA5-98D7-2BE90CB4C2B3}" type="slidenum">
              <a:rPr lang="en-CA" altLang="en-US"/>
              <a:pPr>
                <a:defRPr/>
              </a:pPr>
              <a:t>‹#›</a:t>
            </a:fld>
            <a:endParaRPr lang="en-CA" altLang="en-US"/>
          </a:p>
        </p:txBody>
      </p:sp>
    </p:spTree>
    <p:extLst>
      <p:ext uri="{BB962C8B-B14F-4D97-AF65-F5344CB8AC3E}">
        <p14:creationId xmlns:p14="http://schemas.microsoft.com/office/powerpoint/2010/main" val="25771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6"/>
          <p:cNvSpPr>
            <a:spLocks noGrp="1" noChangeArrowheads="1"/>
          </p:cNvSpPr>
          <p:nvPr>
            <p:ph type="dt" idx="10"/>
          </p:nvPr>
        </p:nvSpPr>
        <p:spPr>
          <a:xfrm>
            <a:off x="555625" y="5953125"/>
            <a:ext cx="2109788" cy="452438"/>
          </a:xfrm>
          <a:prstGeom prst="rect">
            <a:avLst/>
          </a:prstGeom>
        </p:spPr>
        <p:txBody>
          <a:bodyPr/>
          <a:lstStyle>
            <a:lvl1pPr>
              <a:defRPr>
                <a:ea typeface="+mn-ea"/>
                <a:cs typeface="Arial Unicode MS" charset="0"/>
              </a:defRPr>
            </a:lvl1pPr>
          </a:lstStyle>
          <a:p>
            <a:pPr>
              <a:defRPr/>
            </a:pPr>
            <a:endParaRPr lang="en-CA" altLang="en-US"/>
          </a:p>
        </p:txBody>
      </p:sp>
      <p:sp>
        <p:nvSpPr>
          <p:cNvPr id="5" name="Footer Placeholder 8"/>
          <p:cNvSpPr>
            <a:spLocks noGrp="1" noChangeArrowheads="1"/>
          </p:cNvSpPr>
          <p:nvPr>
            <p:ph type="ftr" idx="11"/>
          </p:nvPr>
        </p:nvSpPr>
        <p:spPr>
          <a:xfrm>
            <a:off x="3225800" y="5953125"/>
            <a:ext cx="2878138" cy="452438"/>
          </a:xfrm>
          <a:prstGeom prst="rect">
            <a:avLst/>
          </a:prstGeom>
        </p:spPr>
        <p:txBody>
          <a:bodyPr/>
          <a:lstStyle>
            <a:lvl1pPr>
              <a:defRPr>
                <a:ea typeface="+mn-ea"/>
                <a:cs typeface="Arial Unicode MS" charset="0"/>
              </a:defRPr>
            </a:lvl1pPr>
          </a:lstStyle>
          <a:p>
            <a:pPr>
              <a:defRPr/>
            </a:pPr>
            <a:endParaRPr lang="en-CA" altLang="en-US"/>
          </a:p>
        </p:txBody>
      </p:sp>
      <p:sp>
        <p:nvSpPr>
          <p:cNvPr id="6" name="Slide Number Placeholder 9"/>
          <p:cNvSpPr>
            <a:spLocks noGrp="1" noChangeArrowheads="1"/>
          </p:cNvSpPr>
          <p:nvPr>
            <p:ph type="sldNum" idx="12"/>
          </p:nvPr>
        </p:nvSpPr>
        <p:spPr/>
        <p:txBody>
          <a:bodyPr/>
          <a:lstStyle>
            <a:lvl1pPr>
              <a:defRPr/>
            </a:lvl1pPr>
          </a:lstStyle>
          <a:p>
            <a:pPr>
              <a:defRPr/>
            </a:pPr>
            <a:fld id="{5218156E-FE58-47A3-8800-CAFFB4511849}" type="slidenum">
              <a:rPr lang="en-CA" altLang="en-US"/>
              <a:pPr>
                <a:defRPr/>
              </a:pPr>
              <a:t>‹#›</a:t>
            </a:fld>
            <a:endParaRPr lang="en-CA" altLang="en-US"/>
          </a:p>
        </p:txBody>
      </p:sp>
    </p:spTree>
    <p:extLst>
      <p:ext uri="{BB962C8B-B14F-4D97-AF65-F5344CB8AC3E}">
        <p14:creationId xmlns:p14="http://schemas.microsoft.com/office/powerpoint/2010/main" val="218773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CA"/>
          </a:p>
        </p:txBody>
      </p:sp>
      <p:sp>
        <p:nvSpPr>
          <p:cNvPr id="3" name="Content Placeholder 2"/>
          <p:cNvSpPr>
            <a:spLocks noGrp="1"/>
          </p:cNvSpPr>
          <p:nvPr>
            <p:ph sz="half" idx="1"/>
          </p:nvPr>
        </p:nvSpPr>
        <p:spPr>
          <a:xfrm>
            <a:off x="457201" y="1556792"/>
            <a:ext cx="4088524"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4007" y="1556792"/>
            <a:ext cx="4020567"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5"/>
          <p:cNvSpPr>
            <a:spLocks noGrp="1" noChangeArrowheads="1"/>
          </p:cNvSpPr>
          <p:nvPr>
            <p:ph type="sldNum" idx="10"/>
          </p:nvPr>
        </p:nvSpPr>
        <p:spPr>
          <a:ln/>
        </p:spPr>
        <p:txBody>
          <a:bodyPr/>
          <a:lstStyle>
            <a:lvl1pPr>
              <a:defRPr/>
            </a:lvl1pPr>
          </a:lstStyle>
          <a:p>
            <a:pPr>
              <a:defRPr/>
            </a:pPr>
            <a:fld id="{AD5A87CC-6F68-4C9E-AAB3-A2F12DA1938E}" type="slidenum">
              <a:rPr lang="en-CA" altLang="en-US"/>
              <a:pPr>
                <a:defRPr/>
              </a:pPr>
              <a:t>‹#›</a:t>
            </a:fld>
            <a:endParaRPr lang="en-CA" altLang="en-US"/>
          </a:p>
        </p:txBody>
      </p:sp>
    </p:spTree>
    <p:extLst>
      <p:ext uri="{BB962C8B-B14F-4D97-AF65-F5344CB8AC3E}">
        <p14:creationId xmlns:p14="http://schemas.microsoft.com/office/powerpoint/2010/main" val="235320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5"/>
          <p:cNvSpPr>
            <a:spLocks noGrp="1" noChangeArrowheads="1"/>
          </p:cNvSpPr>
          <p:nvPr>
            <p:ph type="sldNum" idx="10"/>
          </p:nvPr>
        </p:nvSpPr>
        <p:spPr>
          <a:ln/>
        </p:spPr>
        <p:txBody>
          <a:bodyPr/>
          <a:lstStyle>
            <a:lvl1pPr>
              <a:defRPr/>
            </a:lvl1pPr>
          </a:lstStyle>
          <a:p>
            <a:pPr>
              <a:defRPr/>
            </a:pPr>
            <a:fld id="{BF1D39C4-9CB9-49C5-AA86-C6D5E219D5BE}" type="slidenum">
              <a:rPr lang="en-CA" altLang="en-US"/>
              <a:pPr>
                <a:defRPr/>
              </a:pPr>
              <a:t>‹#›</a:t>
            </a:fld>
            <a:endParaRPr lang="en-CA" altLang="en-US"/>
          </a:p>
        </p:txBody>
      </p:sp>
    </p:spTree>
    <p:extLst>
      <p:ext uri="{BB962C8B-B14F-4D97-AF65-F5344CB8AC3E}">
        <p14:creationId xmlns:p14="http://schemas.microsoft.com/office/powerpoint/2010/main" val="329017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5"/>
          <p:cNvSpPr>
            <a:spLocks noGrp="1" noChangeArrowheads="1"/>
          </p:cNvSpPr>
          <p:nvPr>
            <p:ph type="sldNum" idx="10"/>
          </p:nvPr>
        </p:nvSpPr>
        <p:spPr>
          <a:ln/>
        </p:spPr>
        <p:txBody>
          <a:bodyPr/>
          <a:lstStyle>
            <a:lvl1pPr>
              <a:defRPr/>
            </a:lvl1pPr>
          </a:lstStyle>
          <a:p>
            <a:pPr>
              <a:defRPr/>
            </a:pPr>
            <a:fld id="{BA053B70-57BB-40D9-86D2-5408994165A7}" type="slidenum">
              <a:rPr lang="en-CA" altLang="en-US"/>
              <a:pPr>
                <a:defRPr/>
              </a:pPr>
              <a:t>‹#›</a:t>
            </a:fld>
            <a:endParaRPr lang="en-CA" altLang="en-US"/>
          </a:p>
        </p:txBody>
      </p:sp>
    </p:spTree>
    <p:extLst>
      <p:ext uri="{BB962C8B-B14F-4D97-AF65-F5344CB8AC3E}">
        <p14:creationId xmlns:p14="http://schemas.microsoft.com/office/powerpoint/2010/main" val="12964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6D3F0FFB-0795-4777-A253-87E7F94CBE2E}" type="slidenum">
              <a:rPr lang="en-CA" altLang="en-US"/>
              <a:pPr>
                <a:defRPr/>
              </a:pPr>
              <a:t>‹#›</a:t>
            </a:fld>
            <a:endParaRPr lang="en-CA" altLang="en-US"/>
          </a:p>
        </p:txBody>
      </p:sp>
    </p:spTree>
    <p:extLst>
      <p:ext uri="{BB962C8B-B14F-4D97-AF65-F5344CB8AC3E}">
        <p14:creationId xmlns:p14="http://schemas.microsoft.com/office/powerpoint/2010/main" val="317080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xfrm>
            <a:off x="555625" y="5953125"/>
            <a:ext cx="2109788" cy="452438"/>
          </a:xfrm>
          <a:prstGeom prst="rect">
            <a:avLst/>
          </a:prstGeom>
        </p:spPr>
        <p:txBody>
          <a:bodyPr/>
          <a:lstStyle>
            <a:lvl1pPr>
              <a:defRPr>
                <a:ea typeface="+mn-ea"/>
                <a:cs typeface="Arial Unicode MS" charset="0"/>
              </a:defRPr>
            </a:lvl1pPr>
          </a:lstStyle>
          <a:p>
            <a:pPr>
              <a:defRPr/>
            </a:pPr>
            <a:endParaRPr lang="en-CA" altLang="en-US"/>
          </a:p>
        </p:txBody>
      </p:sp>
      <p:sp>
        <p:nvSpPr>
          <p:cNvPr id="6" name="Rectangle 4"/>
          <p:cNvSpPr>
            <a:spLocks noGrp="1" noChangeArrowheads="1"/>
          </p:cNvSpPr>
          <p:nvPr>
            <p:ph type="ftr" idx="11"/>
          </p:nvPr>
        </p:nvSpPr>
        <p:spPr>
          <a:xfrm>
            <a:off x="3225800" y="5953125"/>
            <a:ext cx="2878138" cy="452438"/>
          </a:xfrm>
          <a:prstGeom prst="rect">
            <a:avLst/>
          </a:prstGeom>
        </p:spPr>
        <p:txBody>
          <a:bodyPr/>
          <a:lstStyle>
            <a:lvl1pPr>
              <a:defRPr>
                <a:ea typeface="+mn-ea"/>
                <a:cs typeface="Arial Unicode MS" charset="0"/>
              </a:defRPr>
            </a:lvl1pPr>
          </a:lstStyle>
          <a:p>
            <a:pPr>
              <a:defRPr/>
            </a:pPr>
            <a:endParaRPr lang="en-CA" altLang="en-US"/>
          </a:p>
        </p:txBody>
      </p:sp>
      <p:sp>
        <p:nvSpPr>
          <p:cNvPr id="7" name="Rectangle 5"/>
          <p:cNvSpPr>
            <a:spLocks noGrp="1" noChangeArrowheads="1"/>
          </p:cNvSpPr>
          <p:nvPr>
            <p:ph type="sldNum" idx="12"/>
          </p:nvPr>
        </p:nvSpPr>
        <p:spPr/>
        <p:txBody>
          <a:bodyPr/>
          <a:lstStyle>
            <a:lvl1pPr>
              <a:defRPr/>
            </a:lvl1pPr>
          </a:lstStyle>
          <a:p>
            <a:pPr>
              <a:defRPr/>
            </a:pPr>
            <a:fld id="{ADD06C6D-1535-4F8E-862B-621576C6F88D}" type="slidenum">
              <a:rPr lang="en-CA" altLang="en-US"/>
              <a:pPr>
                <a:defRPr/>
              </a:pPr>
              <a:t>‹#›</a:t>
            </a:fld>
            <a:endParaRPr lang="en-CA" altLang="en-US"/>
          </a:p>
        </p:txBody>
      </p:sp>
    </p:spTree>
    <p:extLst>
      <p:ext uri="{BB962C8B-B14F-4D97-AF65-F5344CB8AC3E}">
        <p14:creationId xmlns:p14="http://schemas.microsoft.com/office/powerpoint/2010/main" val="192687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noChangeArrowheads="1"/>
          </p:cNvSpPr>
          <p:nvPr>
            <p:ph type="dt" idx="10"/>
          </p:nvPr>
        </p:nvSpPr>
        <p:spPr>
          <a:xfrm>
            <a:off x="555625" y="5953125"/>
            <a:ext cx="2109788" cy="452438"/>
          </a:xfrm>
          <a:prstGeom prst="rect">
            <a:avLst/>
          </a:prstGeom>
        </p:spPr>
        <p:txBody>
          <a:bodyPr/>
          <a:lstStyle>
            <a:lvl1pPr>
              <a:defRPr>
                <a:ea typeface="+mn-ea"/>
                <a:cs typeface="Arial Unicode MS" charset="0"/>
              </a:defRPr>
            </a:lvl1pPr>
          </a:lstStyle>
          <a:p>
            <a:pPr>
              <a:defRPr/>
            </a:pPr>
            <a:endParaRPr lang="en-CA" altLang="en-US"/>
          </a:p>
        </p:txBody>
      </p:sp>
      <p:sp>
        <p:nvSpPr>
          <p:cNvPr id="6" name="Rectangle 4"/>
          <p:cNvSpPr>
            <a:spLocks noGrp="1" noChangeArrowheads="1"/>
          </p:cNvSpPr>
          <p:nvPr>
            <p:ph type="ftr" idx="11"/>
          </p:nvPr>
        </p:nvSpPr>
        <p:spPr>
          <a:xfrm>
            <a:off x="3225800" y="5953125"/>
            <a:ext cx="2878138" cy="452438"/>
          </a:xfrm>
          <a:prstGeom prst="rect">
            <a:avLst/>
          </a:prstGeom>
        </p:spPr>
        <p:txBody>
          <a:bodyPr/>
          <a:lstStyle>
            <a:lvl1pPr>
              <a:defRPr>
                <a:ea typeface="+mn-ea"/>
                <a:cs typeface="Arial Unicode MS" charset="0"/>
              </a:defRPr>
            </a:lvl1pPr>
          </a:lstStyle>
          <a:p>
            <a:pPr>
              <a:defRPr/>
            </a:pPr>
            <a:endParaRPr lang="en-CA" altLang="en-US"/>
          </a:p>
        </p:txBody>
      </p:sp>
      <p:sp>
        <p:nvSpPr>
          <p:cNvPr id="7" name="Rectangle 5"/>
          <p:cNvSpPr>
            <a:spLocks noGrp="1" noChangeArrowheads="1"/>
          </p:cNvSpPr>
          <p:nvPr>
            <p:ph type="sldNum" idx="12"/>
          </p:nvPr>
        </p:nvSpPr>
        <p:spPr/>
        <p:txBody>
          <a:bodyPr/>
          <a:lstStyle>
            <a:lvl1pPr>
              <a:defRPr/>
            </a:lvl1pPr>
          </a:lstStyle>
          <a:p>
            <a:pPr>
              <a:defRPr/>
            </a:pPr>
            <a:fld id="{51FA01A5-3F89-4F1C-A5A0-049D43829822}" type="slidenum">
              <a:rPr lang="en-CA" altLang="en-US"/>
              <a:pPr>
                <a:defRPr/>
              </a:pPr>
              <a:t>‹#›</a:t>
            </a:fld>
            <a:endParaRPr lang="en-CA" altLang="en-US"/>
          </a:p>
        </p:txBody>
      </p:sp>
    </p:spTree>
    <p:extLst>
      <p:ext uri="{BB962C8B-B14F-4D97-AF65-F5344CB8AC3E}">
        <p14:creationId xmlns:p14="http://schemas.microsoft.com/office/powerpoint/2010/main" val="2490553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3050"/>
            <a:ext cx="8208963"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457200" y="1628775"/>
            <a:ext cx="8207375" cy="451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6149" name="Rectangle 5"/>
          <p:cNvSpPr>
            <a:spLocks noGrp="1" noChangeArrowheads="1"/>
          </p:cNvSpPr>
          <p:nvPr>
            <p:ph type="sldNum"/>
          </p:nvPr>
        </p:nvSpPr>
        <p:spPr bwMode="auto">
          <a:xfrm>
            <a:off x="8664574" y="6353023"/>
            <a:ext cx="396044"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723900" algn="l"/>
                <a:tab pos="1447800" algn="l"/>
              </a:tabLst>
              <a:defRPr sz="1400">
                <a:solidFill>
                  <a:schemeClr val="tx1"/>
                </a:solidFill>
                <a:latin typeface="Times New Roman" panose="02020603050405020304" pitchFamily="18" charset="0"/>
                <a:ea typeface="+mn-ea"/>
                <a:cs typeface="Arial Unicode MS" panose="020B0604020202020204" pitchFamily="34" charset="-128"/>
              </a:defRPr>
            </a:lvl1pPr>
          </a:lstStyle>
          <a:p>
            <a:pPr>
              <a:defRPr/>
            </a:pPr>
            <a:fld id="{7FB53B55-E4E4-4BFD-965D-D7CCC9150606}" type="slidenum">
              <a:rPr lang="en-CA" altLang="en-US" smtClean="0"/>
              <a:pPr>
                <a:defRPr/>
              </a:pPr>
              <a:t>‹#›</a:t>
            </a:fld>
            <a:endParaRPr lang="en-CA" altLang="en-US"/>
          </a:p>
        </p:txBody>
      </p:sp>
      <p:pic>
        <p:nvPicPr>
          <p:cNvPr id="7" name="Picture 6"/>
          <p:cNvPicPr>
            <a:picLocks noChangeAspect="1"/>
          </p:cNvPicPr>
          <p:nvPr userDrawn="1"/>
        </p:nvPicPr>
        <p:blipFill rotWithShape="1">
          <a:blip r:embed="rId15" cstate="print">
            <a:extLst>
              <a:ext uri="{28A0092B-C50C-407E-A947-70E740481C1C}">
                <a14:useLocalDpi xmlns:a14="http://schemas.microsoft.com/office/drawing/2010/main" val="0"/>
              </a:ext>
            </a:extLst>
          </a:blip>
          <a:srcRect l="10666" t="37736" r="27672" b="42557"/>
          <a:stretch/>
        </p:blipFill>
        <p:spPr>
          <a:xfrm>
            <a:off x="7380312" y="6320032"/>
            <a:ext cx="1284262" cy="317154"/>
          </a:xfrm>
          <a:prstGeom prst="rect">
            <a:avLst/>
          </a:prstGeom>
        </p:spPr>
      </p:pic>
      <p:pic>
        <p:nvPicPr>
          <p:cNvPr id="5" name="Picture 4">
            <a:extLst>
              <a:ext uri="{FF2B5EF4-FFF2-40B4-BE49-F238E27FC236}">
                <a16:creationId xmlns:a16="http://schemas.microsoft.com/office/drawing/2014/main" id="{6846D3C8-BE7F-C256-DC7A-908D0C69EA6A}"/>
              </a:ext>
            </a:extLst>
          </p:cNvPr>
          <p:cNvPicPr>
            <a:picLocks noChangeAspect="1"/>
          </p:cNvPicPr>
          <p:nvPr userDrawn="1"/>
        </p:nvPicPr>
        <p:blipFill>
          <a:blip r:embed="rId16">
            <a:alphaModFix amt="70000"/>
            <a:extLst>
              <a:ext uri="{BEBA8EAE-BF5A-486C-A8C5-ECC9F3942E4B}">
                <a14:imgProps xmlns:a14="http://schemas.microsoft.com/office/drawing/2010/main">
                  <a14:imgLayer r:embed="rId17">
                    <a14:imgEffect>
                      <a14:artisticMarker/>
                    </a14:imgEffect>
                  </a14:imgLayer>
                </a14:imgProps>
              </a:ext>
            </a:extLst>
          </a:blip>
          <a:stretch>
            <a:fillRect/>
          </a:stretch>
        </p:blipFill>
        <p:spPr>
          <a:xfrm>
            <a:off x="179512" y="6209625"/>
            <a:ext cx="7289435" cy="537968"/>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0" r:id="rId4"/>
    <p:sldLayoutId id="2147483851" r:id="rId5"/>
    <p:sldLayoutId id="2147483852" r:id="rId6"/>
    <p:sldLayoutId id="2147483853" r:id="rId7"/>
    <p:sldLayoutId id="2147483857" r:id="rId8"/>
    <p:sldLayoutId id="2147483858" r:id="rId9"/>
    <p:sldLayoutId id="2147483859" r:id="rId10"/>
    <p:sldLayoutId id="2147483860" r:id="rId11"/>
    <p:sldLayoutId id="2147483861" r:id="rId12"/>
    <p:sldLayoutId id="2147483862" r:id="rId13"/>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280099"/>
          </a:solidFill>
          <a:latin typeface="+mj-lt"/>
          <a:ea typeface="Arial Unicode MS" panose="020B0604020202020204" pitchFamily="34" charset="-128"/>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cs typeface="Arial Unicode MS" panose="020B0604020202020204" pitchFamily="34" charset="-128"/>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cs typeface="Arial Unicode MS" panose="020B0604020202020204" pitchFamily="34" charset="-128"/>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cs typeface="Arial Unicode MS" panose="020B0604020202020204" pitchFamily="34" charset="-128"/>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280099"/>
          </a:solidFill>
          <a:latin typeface="Arial" panose="020B0604020202020204" pitchFamily="34" charset="0"/>
          <a:cs typeface="Arial Unicode MS" panose="020B0604020202020204" pitchFamily="34" charset="-128"/>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80"/>
          </a:solidFill>
          <a:latin typeface="+mn-lt"/>
          <a:ea typeface="Arial Unicode MS" panose="020B0604020202020204" pitchFamily="34" charset="-128"/>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80"/>
          </a:solidFill>
          <a:latin typeface="+mn-lt"/>
          <a:ea typeface="Arial Unicode MS" panose="020B0604020202020204" pitchFamily="34" charset="-128"/>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80"/>
          </a:solidFill>
          <a:latin typeface="+mn-lt"/>
          <a:ea typeface="Arial Unicode MS" panose="020B0604020202020204" pitchFamily="34" charset="-128"/>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80"/>
          </a:solidFill>
          <a:latin typeface="+mn-lt"/>
          <a:ea typeface="Arial Unicode MS" panose="020B0604020202020204" pitchFamily="34" charset="-128"/>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80"/>
          </a:solidFill>
          <a:latin typeface="+mn-lt"/>
          <a:ea typeface="Arial Unicode MS" panose="020B060402020202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1" name="Rectangle 1"/>
          <p:cNvSpPr>
            <a:spLocks noGrp="1" noChangeArrowheads="1"/>
          </p:cNvSpPr>
          <p:nvPr>
            <p:ph type="ctrTitle"/>
          </p:nvPr>
        </p:nvSpPr>
        <p:spPr>
          <a:xfrm>
            <a:off x="1042988" y="606425"/>
            <a:ext cx="7534275" cy="1598439"/>
          </a:xfrm>
        </p:spPr>
        <p:txBody>
          <a:bodyPr lIns="91440" tIns="91440" rIns="91440" bIns="45720" anchor="t"/>
          <a:lstStyle/>
          <a:p>
            <a:pPr algn="r" eaLnBrk="1" hangingPunct="1">
              <a:lnSpc>
                <a:spcPct val="10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800"/>
              <a:t>Event Management</a:t>
            </a:r>
            <a:br>
              <a:rPr lang="en-CA" altLang="en-US" sz="4800"/>
            </a:br>
            <a:r>
              <a:rPr lang="en-CA" altLang="en-US" sz="4800"/>
              <a:t> Course and Workshop</a:t>
            </a:r>
            <a:endParaRPr lang="en-US" altLang="en-US" sz="4800" b="1"/>
          </a:p>
        </p:txBody>
      </p:sp>
      <p:sp>
        <p:nvSpPr>
          <p:cNvPr id="12292" name="Subtitle 1"/>
          <p:cNvSpPr>
            <a:spLocks noGrp="1"/>
          </p:cNvSpPr>
          <p:nvPr>
            <p:ph type="subTitle" idx="1"/>
          </p:nvPr>
        </p:nvSpPr>
        <p:spPr>
          <a:xfrm>
            <a:off x="971600" y="2420888"/>
            <a:ext cx="7462837" cy="1195388"/>
          </a:xfrm>
        </p:spPr>
        <p:txBody>
          <a:bodyPr/>
          <a:lstStyle/>
          <a:p>
            <a:pPr algn="r"/>
            <a:r>
              <a:rPr lang="en-US" altLang="en-US"/>
              <a:t>For Triathlon Local Organizing Committees (LOCs)</a:t>
            </a:r>
          </a:p>
          <a:p>
            <a:endParaRPr lang="en-CA" alt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666" t="37736" r="27672" b="42557"/>
          <a:stretch/>
        </p:blipFill>
        <p:spPr>
          <a:xfrm>
            <a:off x="6300192" y="5473876"/>
            <a:ext cx="2354228" cy="581388"/>
          </a:xfrm>
          <a:prstGeom prst="rect">
            <a:avLst/>
          </a:prstGeom>
        </p:spPr>
      </p:pic>
      <p:sp>
        <p:nvSpPr>
          <p:cNvPr id="2" name="Subtitle 1">
            <a:extLst>
              <a:ext uri="{FF2B5EF4-FFF2-40B4-BE49-F238E27FC236}">
                <a16:creationId xmlns:a16="http://schemas.microsoft.com/office/drawing/2014/main" id="{6148128C-A161-4773-7403-1793257085E0}"/>
              </a:ext>
            </a:extLst>
          </p:cNvPr>
          <p:cNvSpPr txBox="1">
            <a:spLocks/>
          </p:cNvSpPr>
          <p:nvPr/>
        </p:nvSpPr>
        <p:spPr bwMode="auto">
          <a:xfrm>
            <a:off x="840581" y="4062464"/>
            <a:ext cx="7462837"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lvl1pPr marL="0" indent="0" algn="ctr"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buNone/>
              <a:defRPr sz="2400" kern="1200">
                <a:solidFill>
                  <a:srgbClr val="000080"/>
                </a:solidFill>
                <a:latin typeface="+mn-lt"/>
                <a:ea typeface="Arial Unicode MS" panose="020B0604020202020204" pitchFamily="34" charset="-128"/>
                <a:cs typeface="+mn-cs"/>
              </a:defRPr>
            </a:lvl1pPr>
            <a:lvl2pPr marL="457200" indent="0" algn="ctr"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buNone/>
              <a:defRPr sz="2000" kern="1200">
                <a:solidFill>
                  <a:srgbClr val="000080"/>
                </a:solidFill>
                <a:latin typeface="+mn-lt"/>
                <a:ea typeface="Arial Unicode MS" panose="020B0604020202020204" pitchFamily="34" charset="-128"/>
                <a:cs typeface="+mn-cs"/>
              </a:defRPr>
            </a:lvl2pPr>
            <a:lvl3pPr marL="914400" indent="0" algn="ctr"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buNone/>
              <a:defRPr sz="1800" kern="1200">
                <a:solidFill>
                  <a:srgbClr val="000080"/>
                </a:solidFill>
                <a:latin typeface="+mn-lt"/>
                <a:ea typeface="Arial Unicode MS" panose="020B0604020202020204" pitchFamily="34" charset="-128"/>
                <a:cs typeface="+mn-cs"/>
              </a:defRPr>
            </a:lvl3pPr>
            <a:lvl4pPr marL="1371600" indent="0" algn="ctr"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buNone/>
              <a:defRPr sz="1600" kern="1200">
                <a:solidFill>
                  <a:srgbClr val="000080"/>
                </a:solidFill>
                <a:latin typeface="+mn-lt"/>
                <a:ea typeface="Arial Unicode MS" panose="020B0604020202020204" pitchFamily="34" charset="-128"/>
                <a:cs typeface="+mn-cs"/>
              </a:defRPr>
            </a:lvl4pPr>
            <a:lvl5pPr marL="1828800" indent="0" algn="ctr"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buNone/>
              <a:defRPr sz="1600" kern="1200">
                <a:solidFill>
                  <a:srgbClr val="000080"/>
                </a:solidFill>
                <a:latin typeface="+mn-lt"/>
                <a:ea typeface="Arial Unicode MS" panose="020B0604020202020204" pitchFamily="34"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CA" altLang="en-US">
                <a:ea typeface="Arial Unicode MS"/>
              </a:rPr>
              <a:t>Facilitators: Terry Hooper &amp; Marlene Hooper</a:t>
            </a:r>
          </a:p>
          <a:p>
            <a:endParaRPr lang="en-CA" altLang="en-US"/>
          </a:p>
        </p:txBody>
      </p:sp>
    </p:spTree>
  </p:cSld>
  <p:clrMapOvr>
    <a:masterClrMapping/>
  </p:clrMapOvr>
  <p:transition>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1" y="273050"/>
            <a:ext cx="8130746" cy="1123950"/>
          </a:xfrm>
        </p:spPr>
        <p:txBody>
          <a:bodyPr/>
          <a:lstStyle/>
          <a:p>
            <a:r>
              <a:rPr lang="en-CA" altLang="en-US" dirty="0"/>
              <a:t>One Month Prior</a:t>
            </a:r>
          </a:p>
        </p:txBody>
      </p:sp>
      <p:sp>
        <p:nvSpPr>
          <p:cNvPr id="12291" name="Rectangle 2"/>
          <p:cNvSpPr>
            <a:spLocks noGrp="1" noChangeArrowheads="1"/>
          </p:cNvSpPr>
          <p:nvPr>
            <p:ph type="body" sz="half" idx="1"/>
          </p:nvPr>
        </p:nvSpPr>
        <p:spPr>
          <a:xfrm>
            <a:off x="652462" y="1795463"/>
            <a:ext cx="8208963" cy="4154487"/>
          </a:xfrm>
        </p:spPr>
        <p:txBody>
          <a:bodyPr>
            <a:normAutofit/>
          </a:bodyPr>
          <a:lstStyle/>
          <a:p>
            <a:pPr marL="457200" indent="-457200">
              <a:buFont typeface="Arial" panose="020B0604020202020204" pitchFamily="34" charset="0"/>
              <a:buChar char="•"/>
              <a:defRPr/>
            </a:pPr>
            <a:r>
              <a:rPr lang="en-US" altLang="en-US" dirty="0"/>
              <a:t>Certificate of Insurance Distribution</a:t>
            </a:r>
          </a:p>
          <a:p>
            <a:pPr marL="457200" indent="-457200">
              <a:buFont typeface="Arial" panose="020B0604020202020204" pitchFamily="34" charset="0"/>
              <a:buChar char="•"/>
              <a:defRPr/>
            </a:pPr>
            <a:r>
              <a:rPr lang="en-US" altLang="en-US" dirty="0">
                <a:ea typeface="+mn-ea"/>
              </a:rPr>
              <a:t>Publish Final Volunteer Guide</a:t>
            </a:r>
          </a:p>
          <a:p>
            <a:pPr marL="457200" indent="-457200">
              <a:buFont typeface="Arial" panose="020B0604020202020204" pitchFamily="34" charset="0"/>
              <a:buChar char="•"/>
              <a:defRPr/>
            </a:pPr>
            <a:r>
              <a:rPr lang="en-US" altLang="en-US" dirty="0">
                <a:ea typeface="+mn-ea"/>
              </a:rPr>
              <a:t>Compile Volunteer Lists</a:t>
            </a:r>
          </a:p>
          <a:p>
            <a:pPr marL="457200" indent="-457200">
              <a:buFont typeface="Arial" panose="020B0604020202020204" pitchFamily="34" charset="0"/>
              <a:buChar char="•"/>
              <a:defRPr/>
            </a:pPr>
            <a:r>
              <a:rPr lang="en-US" altLang="en-US" dirty="0">
                <a:ea typeface="+mn-ea"/>
              </a:rPr>
              <a:t>Schedule and Conduct Captains’ Meetings</a:t>
            </a:r>
          </a:p>
          <a:p>
            <a:pPr marL="457200" indent="-457200">
              <a:buFont typeface="Arial" panose="020B0604020202020204" pitchFamily="34" charset="0"/>
              <a:buChar char="•"/>
              <a:defRPr/>
            </a:pPr>
            <a:r>
              <a:rPr lang="en-US" altLang="en-US" dirty="0">
                <a:ea typeface="+mn-ea"/>
              </a:rPr>
              <a:t>Finalize and Confirm Venue Setup Needs</a:t>
            </a:r>
          </a:p>
          <a:p>
            <a:pPr marL="457200" indent="-457200">
              <a:buFont typeface="Arial" panose="020B0604020202020204" pitchFamily="34" charset="0"/>
              <a:buChar char="•"/>
              <a:defRPr/>
            </a:pPr>
            <a:r>
              <a:rPr lang="en-US" altLang="en-US" dirty="0"/>
              <a:t>Create and Print Site Maps</a:t>
            </a:r>
          </a:p>
          <a:p>
            <a:pPr marL="457200" indent="-457200">
              <a:buFont typeface="Arial" panose="020B0604020202020204" pitchFamily="34" charset="0"/>
              <a:buChar char="•"/>
              <a:defRPr/>
            </a:pPr>
            <a:endParaRPr lang="en-US" altLang="en-US" dirty="0">
              <a:ea typeface="+mn-ea"/>
            </a:endParaRPr>
          </a:p>
          <a:p>
            <a:pPr marL="457200" indent="-457200">
              <a:buFont typeface="Arial" panose="020B0604020202020204" pitchFamily="34" charset="0"/>
              <a:buChar char="•"/>
              <a:defRPr/>
            </a:pPr>
            <a:endParaRPr lang="en-US" altLang="en-US" dirty="0">
              <a:ea typeface="+mn-ea"/>
            </a:endParaRPr>
          </a:p>
        </p:txBody>
      </p:sp>
    </p:spTree>
    <p:extLst>
      <p:ext uri="{BB962C8B-B14F-4D97-AF65-F5344CB8AC3E}">
        <p14:creationId xmlns:p14="http://schemas.microsoft.com/office/powerpoint/2010/main" val="289733635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500"/>
                                        <p:tgtEl>
                                          <p:spTgt spid="1229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Effect transition="in" filter="fade">
                                      <p:cBhvr>
                                        <p:cTn id="23" dur="500"/>
                                        <p:tgtEl>
                                          <p:spTgt spid="1229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fade">
                                      <p:cBhvr>
                                        <p:cTn id="27"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1" y="273050"/>
            <a:ext cx="8130746" cy="1123950"/>
          </a:xfrm>
        </p:spPr>
        <p:txBody>
          <a:bodyPr/>
          <a:lstStyle/>
          <a:p>
            <a:r>
              <a:rPr lang="en-CA" altLang="en-US" dirty="0"/>
              <a:t>Two Weeks Prior</a:t>
            </a:r>
          </a:p>
        </p:txBody>
      </p:sp>
      <p:sp>
        <p:nvSpPr>
          <p:cNvPr id="12291" name="Rectangle 2"/>
          <p:cNvSpPr>
            <a:spLocks noGrp="1" noChangeArrowheads="1"/>
          </p:cNvSpPr>
          <p:nvPr>
            <p:ph type="body" sz="half" idx="1"/>
          </p:nvPr>
        </p:nvSpPr>
        <p:spPr>
          <a:xfrm>
            <a:off x="652462" y="1795463"/>
            <a:ext cx="8208963" cy="4154487"/>
          </a:xfrm>
        </p:spPr>
        <p:txBody>
          <a:bodyPr>
            <a:normAutofit/>
          </a:bodyPr>
          <a:lstStyle/>
          <a:p>
            <a:pPr marL="457200" indent="-457200">
              <a:buFont typeface="Arial" panose="020B0604020202020204" pitchFamily="34" charset="0"/>
              <a:buChar char="•"/>
              <a:defRPr/>
            </a:pPr>
            <a:r>
              <a:rPr lang="en-US" altLang="en-US" dirty="0">
                <a:ea typeface="+mn-ea"/>
              </a:rPr>
              <a:t>Collaborate Timing Needs</a:t>
            </a:r>
          </a:p>
          <a:p>
            <a:pPr marL="457200" indent="-457200">
              <a:buFont typeface="Arial" panose="020B0604020202020204" pitchFamily="34" charset="0"/>
              <a:buChar char="•"/>
              <a:defRPr/>
            </a:pPr>
            <a:r>
              <a:rPr lang="en-US" altLang="en-US" dirty="0">
                <a:ea typeface="+mn-ea"/>
              </a:rPr>
              <a:t>Athletes’ Guide</a:t>
            </a:r>
          </a:p>
          <a:p>
            <a:pPr marL="457200" indent="-457200">
              <a:buFont typeface="Arial" panose="020B0604020202020204" pitchFamily="34" charset="0"/>
              <a:buChar char="•"/>
              <a:defRPr/>
            </a:pPr>
            <a:r>
              <a:rPr lang="en-US" altLang="en-US" dirty="0">
                <a:ea typeface="+mn-ea"/>
              </a:rPr>
              <a:t>Confirm Food Vendor Arrangements</a:t>
            </a:r>
          </a:p>
          <a:p>
            <a:pPr marL="457200" indent="-457200">
              <a:buFont typeface="Arial" panose="020B0604020202020204" pitchFamily="34" charset="0"/>
              <a:buChar char="•"/>
              <a:defRPr/>
            </a:pPr>
            <a:r>
              <a:rPr lang="en-US" altLang="en-US" dirty="0">
                <a:ea typeface="+mn-ea"/>
              </a:rPr>
              <a:t>Audit Registration Information</a:t>
            </a:r>
          </a:p>
          <a:p>
            <a:pPr marL="457200" indent="-457200">
              <a:buFont typeface="Arial" panose="020B0604020202020204" pitchFamily="34" charset="0"/>
              <a:buChar char="•"/>
              <a:defRPr/>
            </a:pPr>
            <a:endParaRPr lang="en-US" altLang="en-US" dirty="0">
              <a:ea typeface="+mn-ea"/>
            </a:endParaRPr>
          </a:p>
        </p:txBody>
      </p:sp>
    </p:spTree>
    <p:extLst>
      <p:ext uri="{BB962C8B-B14F-4D97-AF65-F5344CB8AC3E}">
        <p14:creationId xmlns:p14="http://schemas.microsoft.com/office/powerpoint/2010/main" val="365024590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1" y="273050"/>
            <a:ext cx="8130746" cy="1123950"/>
          </a:xfrm>
        </p:spPr>
        <p:txBody>
          <a:bodyPr/>
          <a:lstStyle/>
          <a:p>
            <a:r>
              <a:rPr lang="en-CA" altLang="en-US" dirty="0"/>
              <a:t>One Week Prior</a:t>
            </a:r>
          </a:p>
        </p:txBody>
      </p:sp>
      <p:sp>
        <p:nvSpPr>
          <p:cNvPr id="12291" name="Rectangle 2"/>
          <p:cNvSpPr>
            <a:spLocks noGrp="1" noChangeArrowheads="1"/>
          </p:cNvSpPr>
          <p:nvPr>
            <p:ph type="body" sz="half" idx="1"/>
          </p:nvPr>
        </p:nvSpPr>
        <p:spPr>
          <a:xfrm>
            <a:off x="652462" y="1795463"/>
            <a:ext cx="8208963" cy="4154487"/>
          </a:xfrm>
        </p:spPr>
        <p:txBody>
          <a:bodyPr>
            <a:normAutofit/>
          </a:bodyPr>
          <a:lstStyle/>
          <a:p>
            <a:pPr marL="457200" indent="-457200">
              <a:buFont typeface="Arial" panose="020B0604020202020204" pitchFamily="34" charset="0"/>
              <a:buChar char="•"/>
              <a:defRPr/>
            </a:pPr>
            <a:r>
              <a:rPr lang="en-US" altLang="en-US" dirty="0">
                <a:ea typeface="+mn-ea"/>
              </a:rPr>
              <a:t>Confirm Pickups of Draw Prizes</a:t>
            </a:r>
          </a:p>
          <a:p>
            <a:pPr marL="457200" indent="-457200">
              <a:buFont typeface="Arial" panose="020B0604020202020204" pitchFamily="34" charset="0"/>
              <a:buChar char="•"/>
              <a:defRPr/>
            </a:pPr>
            <a:r>
              <a:rPr lang="en-US" altLang="en-US" dirty="0">
                <a:ea typeface="+mn-ea"/>
              </a:rPr>
              <a:t>Confirm Pickups of Outside Equipment</a:t>
            </a:r>
          </a:p>
          <a:p>
            <a:pPr marL="457200" indent="-457200">
              <a:buFont typeface="Arial" panose="020B0604020202020204" pitchFamily="34" charset="0"/>
              <a:buChar char="•"/>
              <a:defRPr/>
            </a:pPr>
            <a:r>
              <a:rPr lang="en-US" altLang="en-US" dirty="0">
                <a:ea typeface="+mn-ea"/>
              </a:rPr>
              <a:t>Expect Delivery of Ordered Clothing</a:t>
            </a:r>
          </a:p>
          <a:p>
            <a:pPr marL="457200" indent="-457200">
              <a:buFont typeface="Arial" panose="020B0604020202020204" pitchFamily="34" charset="0"/>
              <a:buChar char="•"/>
              <a:defRPr/>
            </a:pPr>
            <a:r>
              <a:rPr lang="en-US" altLang="en-US" dirty="0">
                <a:ea typeface="+mn-ea"/>
              </a:rPr>
              <a:t>Expect Delivery of Race Items</a:t>
            </a:r>
          </a:p>
          <a:p>
            <a:pPr marL="457200" indent="-457200">
              <a:buFont typeface="Arial" panose="020B0604020202020204" pitchFamily="34" charset="0"/>
              <a:buChar char="•"/>
              <a:defRPr/>
            </a:pPr>
            <a:r>
              <a:rPr lang="en-US" altLang="en-US" dirty="0">
                <a:ea typeface="+mn-ea"/>
              </a:rPr>
              <a:t>Confirm Photographers</a:t>
            </a:r>
          </a:p>
          <a:p>
            <a:pPr marL="457200" indent="-457200">
              <a:buFont typeface="Arial" panose="020B0604020202020204" pitchFamily="34" charset="0"/>
              <a:buChar char="•"/>
              <a:defRPr/>
            </a:pPr>
            <a:r>
              <a:rPr lang="en-US" altLang="en-US" dirty="0">
                <a:ea typeface="+mn-ea"/>
              </a:rPr>
              <a:t>Prepare for Briefings</a:t>
            </a:r>
          </a:p>
        </p:txBody>
      </p:sp>
    </p:spTree>
    <p:extLst>
      <p:ext uri="{BB962C8B-B14F-4D97-AF65-F5344CB8AC3E}">
        <p14:creationId xmlns:p14="http://schemas.microsoft.com/office/powerpoint/2010/main" val="10965214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500"/>
                                        <p:tgtEl>
                                          <p:spTgt spid="1229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Effect transition="in" filter="fade">
                                      <p:cBhvr>
                                        <p:cTn id="23" dur="500"/>
                                        <p:tgtEl>
                                          <p:spTgt spid="1229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fade">
                                      <p:cBhvr>
                                        <p:cTn id="27"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EA3317-772E-367F-72F8-F5A4F27D22BE}"/>
              </a:ext>
            </a:extLst>
          </p:cNvPr>
          <p:cNvSpPr>
            <a:spLocks noGrp="1"/>
          </p:cNvSpPr>
          <p:nvPr>
            <p:ph type="title"/>
          </p:nvPr>
        </p:nvSpPr>
        <p:spPr/>
        <p:txBody>
          <a:bodyPr/>
          <a:lstStyle/>
          <a:p>
            <a:r>
              <a:rPr lang="en-CA"/>
              <a:t>Next Sessions:</a:t>
            </a:r>
            <a:br>
              <a:rPr lang="en-CA"/>
            </a:br>
            <a:r>
              <a:rPr lang="en-CA"/>
              <a:t>Writing the Event Script</a:t>
            </a:r>
          </a:p>
        </p:txBody>
      </p:sp>
      <p:sp>
        <p:nvSpPr>
          <p:cNvPr id="6" name="Content Placeholder 5">
            <a:extLst>
              <a:ext uri="{FF2B5EF4-FFF2-40B4-BE49-F238E27FC236}">
                <a16:creationId xmlns:a16="http://schemas.microsoft.com/office/drawing/2014/main" id="{86722F06-D3FD-E964-392B-F5FF2CF755E0}"/>
              </a:ext>
            </a:extLst>
          </p:cNvPr>
          <p:cNvSpPr>
            <a:spLocks noGrp="1"/>
          </p:cNvSpPr>
          <p:nvPr>
            <p:ph idx="1"/>
          </p:nvPr>
        </p:nvSpPr>
        <p:spPr/>
        <p:txBody>
          <a:bodyPr>
            <a:normAutofit/>
          </a:bodyPr>
          <a:lstStyle/>
          <a:p>
            <a:pPr marL="457200" indent="-457200">
              <a:buFont typeface="Arial" panose="020B0604020202020204" pitchFamily="34" charset="0"/>
              <a:buChar char="•"/>
            </a:pPr>
            <a:r>
              <a:rPr lang="en-CA" dirty="0"/>
              <a:t>Act 3: Event Week, Day(s) of Event, and Post Event</a:t>
            </a:r>
          </a:p>
        </p:txBody>
      </p:sp>
    </p:spTree>
    <p:extLst>
      <p:ext uri="{BB962C8B-B14F-4D97-AF65-F5344CB8AC3E}">
        <p14:creationId xmlns:p14="http://schemas.microsoft.com/office/powerpoint/2010/main" val="16209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06322F-BD13-1C8D-C62C-FCC72D5E4F7B}"/>
              </a:ext>
            </a:extLst>
          </p:cNvPr>
          <p:cNvSpPr txBox="1"/>
          <p:nvPr/>
        </p:nvSpPr>
        <p:spPr>
          <a:xfrm>
            <a:off x="1143002" y="1999615"/>
            <a:ext cx="6858000" cy="2764028"/>
          </a:xfrm>
          <a:prstGeom prst="rect">
            <a:avLst/>
          </a:prstGeom>
        </p:spPr>
        <p:txBody>
          <a:bodyPr vert="horz" lIns="91440" tIns="45720" rIns="91440" bIns="45720" rtlCol="0" anchor="ctr">
            <a:normAutofit/>
          </a:bodyPr>
          <a:lstStyle/>
          <a:p>
            <a:pPr algn="ctr" defTabSz="914400" eaLnBrk="1" hangingPunct="1">
              <a:lnSpc>
                <a:spcPct val="90000"/>
              </a:lnSpc>
              <a:spcAft>
                <a:spcPts val="600"/>
              </a:spcAft>
            </a:pPr>
            <a:r>
              <a:rPr lang="en-US" altLang="en-US" sz="5800" b="1" kern="1200">
                <a:solidFill>
                  <a:schemeClr val="tx1"/>
                </a:solidFill>
                <a:latin typeface="+mj-lt"/>
                <a:ea typeface="+mj-ea"/>
                <a:cs typeface="+mj-cs"/>
              </a:rPr>
              <a:t>THANKS</a:t>
            </a:r>
          </a:p>
          <a:p>
            <a:pPr algn="ctr" defTabSz="914400" eaLnBrk="1" hangingPunct="1">
              <a:lnSpc>
                <a:spcPct val="90000"/>
              </a:lnSpc>
              <a:spcAft>
                <a:spcPts val="600"/>
              </a:spcAft>
            </a:pPr>
            <a:r>
              <a:rPr lang="en-US" altLang="en-US" sz="5800" b="1" kern="1200">
                <a:solidFill>
                  <a:schemeClr val="tx1"/>
                </a:solidFill>
                <a:latin typeface="+mj-lt"/>
                <a:ea typeface="+mj-ea"/>
                <a:cs typeface="+mj-cs"/>
              </a:rPr>
              <a:t>FOR YOUR</a:t>
            </a:r>
          </a:p>
          <a:p>
            <a:pPr algn="ctr" defTabSz="914400" eaLnBrk="1" hangingPunct="1">
              <a:lnSpc>
                <a:spcPct val="90000"/>
              </a:lnSpc>
              <a:spcAft>
                <a:spcPts val="600"/>
              </a:spcAft>
            </a:pPr>
            <a:r>
              <a:rPr lang="en-US" altLang="en-US" sz="5800" b="1" kern="1200">
                <a:solidFill>
                  <a:schemeClr val="tx1"/>
                </a:solidFill>
                <a:latin typeface="+mj-lt"/>
                <a:ea typeface="+mj-ea"/>
                <a:cs typeface="+mj-cs"/>
              </a:rPr>
              <a:t>CONTRIBUTIONS!</a:t>
            </a:r>
            <a:endParaRPr lang="en-US" sz="5800" kern="1200">
              <a:solidFill>
                <a:schemeClr val="tx1"/>
              </a:solidFill>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lstStyle/>
          <a:p>
            <a:r>
              <a:rPr lang="en-CA" altLang="en-US"/>
              <a:t>Course Abstract</a:t>
            </a:r>
          </a:p>
        </p:txBody>
      </p:sp>
      <p:sp>
        <p:nvSpPr>
          <p:cNvPr id="12291" name="Rectangle 2"/>
          <p:cNvSpPr>
            <a:spLocks noGrp="1" noChangeArrowheads="1"/>
          </p:cNvSpPr>
          <p:nvPr>
            <p:ph type="body" sz="half" idx="1"/>
          </p:nvPr>
        </p:nvSpPr>
        <p:spPr>
          <a:xfrm>
            <a:off x="652462" y="1795463"/>
            <a:ext cx="8208963" cy="4154487"/>
          </a:xfrm>
        </p:spPr>
        <p:txBody>
          <a:bodyPr>
            <a:normAutofit fontScale="55000" lnSpcReduction="20000"/>
          </a:bodyPr>
          <a:lstStyle/>
          <a:p>
            <a:pPr marL="457200" indent="-457200">
              <a:buFont typeface="Arial" panose="020B0604020202020204" pitchFamily="34" charset="0"/>
              <a:buChar char="•"/>
              <a:defRPr/>
            </a:pPr>
            <a:r>
              <a:rPr lang="en-US" altLang="en-US" dirty="0">
                <a:ea typeface="+mn-ea"/>
              </a:rPr>
              <a:t>Goals</a:t>
            </a:r>
          </a:p>
          <a:p>
            <a:pPr marL="857250" lvl="1" indent="-457200">
              <a:buFont typeface="Arial" panose="020B0604020202020204" pitchFamily="34" charset="0"/>
              <a:buChar char="•"/>
              <a:defRPr/>
            </a:pPr>
            <a:r>
              <a:rPr lang="en-US" altLang="en-US">
                <a:ea typeface="+mn-ea"/>
              </a:rPr>
              <a:t>To increase the knowledge, skills, and capabilities of the individuals and groups involved in managing events. </a:t>
            </a:r>
          </a:p>
          <a:p>
            <a:pPr marL="857250" lvl="1" indent="-457200">
              <a:buFont typeface="Arial" panose="020B0604020202020204" pitchFamily="34" charset="0"/>
              <a:buChar char="•"/>
              <a:defRPr/>
            </a:pPr>
            <a:r>
              <a:rPr lang="en-US" altLang="en-US" dirty="0">
                <a:ea typeface="+mn-ea"/>
              </a:rPr>
              <a:t>To plan, organize, and produce safe, successful events that meet stakeholder needs.</a:t>
            </a:r>
          </a:p>
          <a:p>
            <a:pPr marL="457200" indent="-457200">
              <a:buFont typeface="Arial" panose="020B0604020202020204" pitchFamily="34" charset="0"/>
              <a:buChar char="•"/>
              <a:defRPr/>
            </a:pPr>
            <a:r>
              <a:rPr lang="en-US" altLang="en-US" dirty="0">
                <a:ea typeface="+mn-ea"/>
              </a:rPr>
              <a:t>Target</a:t>
            </a:r>
          </a:p>
          <a:p>
            <a:pPr marL="857250" lvl="1" indent="-457200">
              <a:buFont typeface="Arial" panose="020B0604020202020204" pitchFamily="34" charset="0"/>
              <a:buChar char="•"/>
              <a:defRPr/>
            </a:pPr>
            <a:r>
              <a:rPr lang="en-US" altLang="en-US" dirty="0">
                <a:ea typeface="+mn-ea"/>
              </a:rPr>
              <a:t>Community Level, Volunteer Event Organizers Sanctioned by Triathlon Provincial Sport Organization (PSO)</a:t>
            </a:r>
          </a:p>
          <a:p>
            <a:pPr marL="457200" indent="-457200">
              <a:buFont typeface="Arial" panose="020B0604020202020204" pitchFamily="34" charset="0"/>
              <a:buChar char="•"/>
              <a:defRPr/>
            </a:pPr>
            <a:r>
              <a:rPr lang="en-US" altLang="en-US" dirty="0">
                <a:ea typeface="+mn-ea"/>
              </a:rPr>
              <a:t>In Scope</a:t>
            </a:r>
          </a:p>
          <a:p>
            <a:pPr marL="857250" lvl="1" indent="-457200">
              <a:buFont typeface="Arial" panose="020B0604020202020204" pitchFamily="34" charset="0"/>
              <a:buChar char="•"/>
              <a:defRPr/>
            </a:pPr>
            <a:r>
              <a:rPr lang="en-US" altLang="en-US" dirty="0">
                <a:ea typeface="+mn-ea"/>
              </a:rPr>
              <a:t>Triathlon PSOs: Alberta, British Columbia, Saskatchewan</a:t>
            </a:r>
          </a:p>
          <a:p>
            <a:pPr marL="857250" lvl="1" indent="-457200">
              <a:buFont typeface="Arial" panose="020B0604020202020204" pitchFamily="34" charset="0"/>
              <a:buChar char="•"/>
              <a:defRPr/>
            </a:pPr>
            <a:r>
              <a:rPr lang="en-US" altLang="en-US" dirty="0">
                <a:ea typeface="+mn-ea"/>
              </a:rPr>
              <a:t>Indoor and Outdoor Swim Events</a:t>
            </a:r>
          </a:p>
          <a:p>
            <a:pPr marL="457200" indent="-457200">
              <a:buFont typeface="Arial" panose="020B0604020202020204" pitchFamily="34" charset="0"/>
              <a:buChar char="•"/>
              <a:defRPr/>
            </a:pPr>
            <a:r>
              <a:rPr lang="en-US" altLang="en-US" dirty="0">
                <a:ea typeface="+mn-ea"/>
              </a:rPr>
              <a:t>Attendee Prerequisites</a:t>
            </a:r>
          </a:p>
          <a:p>
            <a:pPr marL="857250" lvl="1" indent="-457200">
              <a:buFont typeface="Arial" panose="020B0604020202020204" pitchFamily="34" charset="0"/>
              <a:buChar char="•"/>
              <a:defRPr/>
            </a:pPr>
            <a:r>
              <a:rPr lang="en-US" altLang="en-US" dirty="0">
                <a:ea typeface="+mn-ea"/>
              </a:rPr>
              <a:t>Event Organizing Experience: None to Moderate</a:t>
            </a:r>
          </a:p>
          <a:p>
            <a:pPr marL="857250" lvl="1" indent="-457200">
              <a:buFont typeface="Arial" panose="020B0604020202020204" pitchFamily="34" charset="0"/>
              <a:buChar char="•"/>
              <a:defRPr/>
            </a:pPr>
            <a:r>
              <a:rPr lang="en-US" altLang="en-US" dirty="0">
                <a:ea typeface="+mn-ea"/>
              </a:rPr>
              <a:t>PTO 1 and 2 ‘Trained’ Status (Preferred)</a:t>
            </a:r>
          </a:p>
        </p:txBody>
      </p:sp>
    </p:spTree>
    <p:extLst>
      <p:ext uri="{BB962C8B-B14F-4D97-AF65-F5344CB8AC3E}">
        <p14:creationId xmlns:p14="http://schemas.microsoft.com/office/powerpoint/2010/main" val="2228551430"/>
      </p:ext>
    </p:extLst>
  </p:cSld>
  <p:clrMapOvr>
    <a:masterClrMapping/>
  </p:clrMapOvr>
  <p:transition>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lstStyle/>
          <a:p>
            <a:r>
              <a:rPr lang="en-CA" altLang="en-US"/>
              <a:t>Course Content Sources</a:t>
            </a:r>
          </a:p>
        </p:txBody>
      </p:sp>
      <p:sp>
        <p:nvSpPr>
          <p:cNvPr id="12291" name="Rectangle 2"/>
          <p:cNvSpPr>
            <a:spLocks noGrp="1" noChangeArrowheads="1"/>
          </p:cNvSpPr>
          <p:nvPr>
            <p:ph type="body" sz="half" idx="1"/>
          </p:nvPr>
        </p:nvSpPr>
        <p:spPr>
          <a:xfrm>
            <a:off x="652462" y="1795463"/>
            <a:ext cx="8208963" cy="4154487"/>
          </a:xfrm>
        </p:spPr>
        <p:txBody>
          <a:bodyPr>
            <a:normAutofit/>
          </a:bodyPr>
          <a:lstStyle/>
          <a:p>
            <a:pPr marL="457200" indent="-457200">
              <a:buFont typeface="Arial" panose="020B0604020202020204" pitchFamily="34" charset="0"/>
              <a:buChar char="•"/>
              <a:defRPr/>
            </a:pPr>
            <a:r>
              <a:rPr lang="en-US" altLang="en-US">
                <a:ea typeface="+mn-ea"/>
              </a:rPr>
              <a:t>Triathlon Alberta</a:t>
            </a:r>
          </a:p>
          <a:p>
            <a:pPr marL="457200" indent="-457200">
              <a:buFont typeface="Arial" panose="020B0604020202020204" pitchFamily="34" charset="0"/>
              <a:buChar char="•"/>
              <a:defRPr/>
            </a:pPr>
            <a:r>
              <a:rPr lang="en-US" altLang="en-US">
                <a:ea typeface="+mn-ea"/>
              </a:rPr>
              <a:t>Triathlon BC</a:t>
            </a:r>
          </a:p>
          <a:p>
            <a:pPr marL="457200" indent="-457200">
              <a:buFont typeface="Arial" panose="020B0604020202020204" pitchFamily="34" charset="0"/>
              <a:buChar char="•"/>
              <a:defRPr/>
            </a:pPr>
            <a:r>
              <a:rPr lang="en-US" altLang="en-US">
                <a:ea typeface="+mn-ea"/>
              </a:rPr>
              <a:t>World Triathlon</a:t>
            </a:r>
          </a:p>
          <a:p>
            <a:pPr marL="457200" indent="-457200">
              <a:buFont typeface="Arial" panose="020B0604020202020204" pitchFamily="34" charset="0"/>
              <a:buChar char="•"/>
              <a:defRPr/>
            </a:pPr>
            <a:r>
              <a:rPr lang="en-US" altLang="en-US">
                <a:ea typeface="+mn-ea"/>
              </a:rPr>
              <a:t>Personal Experience</a:t>
            </a:r>
          </a:p>
        </p:txBody>
      </p:sp>
      <p:pic>
        <p:nvPicPr>
          <p:cNvPr id="1026" name="Picture 2" descr="Triathlon Alberta">
            <a:extLst>
              <a:ext uri="{FF2B5EF4-FFF2-40B4-BE49-F238E27FC236}">
                <a16:creationId xmlns:a16="http://schemas.microsoft.com/office/drawing/2014/main" id="{E294A1DD-0B05-2932-0885-3B7D0EB20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795463"/>
            <a:ext cx="1800200" cy="576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iathlon BC">
            <a:extLst>
              <a:ext uri="{FF2B5EF4-FFF2-40B4-BE49-F238E27FC236}">
                <a16:creationId xmlns:a16="http://schemas.microsoft.com/office/drawing/2014/main" id="{D2FDB9D2-D745-E41D-E579-49D8E41E4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364994"/>
            <a:ext cx="2042741" cy="4049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rld Triathlon logo in Transition Blue">
            <a:extLst>
              <a:ext uri="{FF2B5EF4-FFF2-40B4-BE49-F238E27FC236}">
                <a16:creationId xmlns:a16="http://schemas.microsoft.com/office/drawing/2014/main" id="{BD797A17-D0EC-8646-ED80-C61DD89210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966232"/>
            <a:ext cx="1697376" cy="5657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1CFE41-6CC8-DC6C-1373-EE9EE97954D8}"/>
              </a:ext>
            </a:extLst>
          </p:cNvPr>
          <p:cNvPicPr>
            <a:picLocks noChangeAspect="1"/>
          </p:cNvPicPr>
          <p:nvPr/>
        </p:nvPicPr>
        <p:blipFill>
          <a:blip r:embed="rId6"/>
          <a:stretch>
            <a:fillRect/>
          </a:stretch>
        </p:blipFill>
        <p:spPr>
          <a:xfrm>
            <a:off x="7246511" y="2966232"/>
            <a:ext cx="1357859" cy="1906993"/>
          </a:xfrm>
          <a:prstGeom prst="rect">
            <a:avLst/>
          </a:prstGeom>
        </p:spPr>
      </p:pic>
    </p:spTree>
    <p:extLst>
      <p:ext uri="{BB962C8B-B14F-4D97-AF65-F5344CB8AC3E}">
        <p14:creationId xmlns:p14="http://schemas.microsoft.com/office/powerpoint/2010/main" val="3929652022"/>
      </p:ext>
    </p:extLst>
  </p:cSld>
  <p:clrMapOvr>
    <a:masterClrMapping/>
  </p:clrMapOvr>
  <p:transition>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lstStyle/>
          <a:p>
            <a:r>
              <a:rPr lang="en-CA" altLang="en-US"/>
              <a:t>Course Sessions</a:t>
            </a:r>
          </a:p>
        </p:txBody>
      </p:sp>
      <p:sp>
        <p:nvSpPr>
          <p:cNvPr id="12291" name="Rectangle 2"/>
          <p:cNvSpPr>
            <a:spLocks noGrp="1" noChangeArrowheads="1"/>
          </p:cNvSpPr>
          <p:nvPr>
            <p:ph type="body" sz="half" idx="1"/>
          </p:nvPr>
        </p:nvSpPr>
        <p:spPr>
          <a:xfrm>
            <a:off x="652462" y="1795463"/>
            <a:ext cx="8208963" cy="4154487"/>
          </a:xfrm>
        </p:spPr>
        <p:txBody>
          <a:bodyPr>
            <a:normAutofit fontScale="92500" lnSpcReduction="20000"/>
          </a:bodyPr>
          <a:lstStyle/>
          <a:p>
            <a:pPr marL="457200" indent="-457200">
              <a:buFont typeface="Arial" panose="020B0604020202020204" pitchFamily="34" charset="0"/>
              <a:buChar char="•"/>
              <a:defRPr/>
            </a:pPr>
            <a:r>
              <a:rPr lang="en-US" altLang="en-US" dirty="0">
                <a:ea typeface="+mn-ea"/>
              </a:rPr>
              <a:t>Format</a:t>
            </a:r>
          </a:p>
          <a:p>
            <a:pPr marL="857250" lvl="1" indent="-457200">
              <a:buFont typeface="Arial" panose="020B0604020202020204" pitchFamily="34" charset="0"/>
              <a:buChar char="•"/>
              <a:defRPr/>
            </a:pPr>
            <a:r>
              <a:rPr lang="en-US" altLang="en-US" dirty="0">
                <a:ea typeface="+mn-ea"/>
              </a:rPr>
              <a:t>Recorded Video Followed By Live Workshop </a:t>
            </a:r>
          </a:p>
          <a:p>
            <a:pPr marL="457200" indent="-457200">
              <a:buFont typeface="Arial" panose="020B0604020202020204" pitchFamily="34" charset="0"/>
              <a:buChar char="•"/>
              <a:defRPr/>
            </a:pPr>
            <a:r>
              <a:rPr lang="en-US" altLang="en-US" dirty="0">
                <a:ea typeface="+mn-ea"/>
              </a:rPr>
              <a:t>Session 1: Setting the Stage</a:t>
            </a:r>
          </a:p>
          <a:p>
            <a:pPr marL="857250" lvl="1" indent="-457200">
              <a:buFont typeface="Arial" panose="020B0604020202020204" pitchFamily="34" charset="0"/>
              <a:buChar char="•"/>
              <a:defRPr/>
            </a:pPr>
            <a:r>
              <a:rPr lang="en-US" altLang="en-US" dirty="0">
                <a:ea typeface="+mn-ea"/>
              </a:rPr>
              <a:t>Expectations and Roles of Various ‘Actors’</a:t>
            </a:r>
          </a:p>
          <a:p>
            <a:pPr marL="457200" indent="-457200">
              <a:buFont typeface="Arial" panose="020B0604020202020204" pitchFamily="34" charset="0"/>
              <a:buChar char="•"/>
              <a:defRPr/>
            </a:pPr>
            <a:r>
              <a:rPr lang="en-US" altLang="en-US" dirty="0">
                <a:ea typeface="+mn-ea"/>
              </a:rPr>
              <a:t>Sessions 2 – 4: </a:t>
            </a:r>
            <a:r>
              <a:rPr lang="en-CA" dirty="0"/>
              <a:t>Writing the Event Script</a:t>
            </a:r>
            <a:endParaRPr lang="en-US" altLang="en-US" dirty="0">
              <a:ea typeface="+mn-ea"/>
            </a:endParaRPr>
          </a:p>
          <a:p>
            <a:pPr marL="857250" lvl="1" indent="-457200">
              <a:buFont typeface="Arial" panose="020B0604020202020204" pitchFamily="34" charset="0"/>
              <a:buChar char="•"/>
              <a:defRPr/>
            </a:pPr>
            <a:r>
              <a:rPr lang="en-US" altLang="en-US" dirty="0">
                <a:ea typeface="+mn-ea"/>
              </a:rPr>
              <a:t>Pre-Event, Event Days, Post-Event</a:t>
            </a:r>
          </a:p>
          <a:p>
            <a:pPr marL="857250" lvl="1" indent="-457200">
              <a:buFont typeface="Arial" panose="020B0604020202020204" pitchFamily="34" charset="0"/>
              <a:buChar char="•"/>
              <a:defRPr/>
            </a:pPr>
            <a:r>
              <a:rPr lang="en-US" altLang="en-US" dirty="0">
                <a:ea typeface="+mn-ea"/>
              </a:rPr>
              <a:t>Tasks, Timelines, Checklists</a:t>
            </a:r>
          </a:p>
          <a:p>
            <a:pPr marL="857250" lvl="1" indent="-457200">
              <a:buFont typeface="Arial" panose="020B0604020202020204" pitchFamily="34" charset="0"/>
              <a:buChar char="•"/>
              <a:defRPr/>
            </a:pPr>
            <a:r>
              <a:rPr lang="en-US" altLang="en-US" dirty="0">
                <a:ea typeface="+mn-ea"/>
              </a:rPr>
              <a:t>Address All Actors’ Wants, Needs, Expectations</a:t>
            </a:r>
          </a:p>
          <a:p>
            <a:pPr marL="857250" lvl="1" indent="-457200">
              <a:buFont typeface="Arial" panose="020B0604020202020204" pitchFamily="34" charset="0"/>
              <a:buChar char="•"/>
              <a:defRPr/>
            </a:pPr>
            <a:r>
              <a:rPr lang="en-US" altLang="en-US" dirty="0">
                <a:ea typeface="+mn-ea"/>
              </a:rPr>
              <a:t>Sample Templates and Examples</a:t>
            </a:r>
          </a:p>
          <a:p>
            <a:pPr marL="457200" indent="-457200">
              <a:buFont typeface="Arial" panose="020B0604020202020204" pitchFamily="34" charset="0"/>
              <a:buChar char="•"/>
              <a:defRPr/>
            </a:pPr>
            <a:endParaRPr lang="en-US" altLang="en-US" dirty="0">
              <a:ea typeface="+mn-ea"/>
            </a:endParaRPr>
          </a:p>
        </p:txBody>
      </p:sp>
    </p:spTree>
    <p:extLst>
      <p:ext uri="{BB962C8B-B14F-4D97-AF65-F5344CB8AC3E}">
        <p14:creationId xmlns:p14="http://schemas.microsoft.com/office/powerpoint/2010/main" val="193122526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animEffect transition="in" filter="fade">
                                      <p:cBhvr>
                                        <p:cTn id="16" dur="500"/>
                                        <p:tgtEl>
                                          <p:spTgt spid="12291">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291">
                                            <p:txEl>
                                              <p:pRg st="3" end="3"/>
                                            </p:txEl>
                                          </p:spTgt>
                                        </p:tgtEl>
                                        <p:attrNameLst>
                                          <p:attrName>style.visibility</p:attrName>
                                        </p:attrNameLst>
                                      </p:cBhvr>
                                      <p:to>
                                        <p:strVal val="visible"/>
                                      </p:to>
                                    </p:set>
                                    <p:animEffect transition="in" filter="fade">
                                      <p:cBhvr>
                                        <p:cTn id="20" dur="500"/>
                                        <p:tgtEl>
                                          <p:spTgt spid="1229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291">
                                            <p:txEl>
                                              <p:pRg st="4" end="4"/>
                                            </p:txEl>
                                          </p:spTgt>
                                        </p:tgtEl>
                                        <p:attrNameLst>
                                          <p:attrName>style.visibility</p:attrName>
                                        </p:attrNameLst>
                                      </p:cBhvr>
                                      <p:to>
                                        <p:strVal val="visible"/>
                                      </p:to>
                                    </p:set>
                                    <p:animEffect transition="in" filter="fade">
                                      <p:cBhvr>
                                        <p:cTn id="25" dur="500"/>
                                        <p:tgtEl>
                                          <p:spTgt spid="12291">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2291">
                                            <p:txEl>
                                              <p:pRg st="5" end="5"/>
                                            </p:txEl>
                                          </p:spTgt>
                                        </p:tgtEl>
                                        <p:attrNameLst>
                                          <p:attrName>style.visibility</p:attrName>
                                        </p:attrNameLst>
                                      </p:cBhvr>
                                      <p:to>
                                        <p:strVal val="visible"/>
                                      </p:to>
                                    </p:set>
                                    <p:animEffect transition="in" filter="fade">
                                      <p:cBhvr>
                                        <p:cTn id="29" dur="500"/>
                                        <p:tgtEl>
                                          <p:spTgt spid="12291">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2291">
                                            <p:txEl>
                                              <p:pRg st="6" end="6"/>
                                            </p:txEl>
                                          </p:spTgt>
                                        </p:tgtEl>
                                        <p:attrNameLst>
                                          <p:attrName>style.visibility</p:attrName>
                                        </p:attrNameLst>
                                      </p:cBhvr>
                                      <p:to>
                                        <p:strVal val="visible"/>
                                      </p:to>
                                    </p:set>
                                    <p:animEffect transition="in" filter="fade">
                                      <p:cBhvr>
                                        <p:cTn id="33" dur="500"/>
                                        <p:tgtEl>
                                          <p:spTgt spid="12291">
                                            <p:txEl>
                                              <p:pRg st="6" end="6"/>
                                            </p:txEl>
                                          </p:spTgt>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2291">
                                            <p:txEl>
                                              <p:pRg st="7" end="7"/>
                                            </p:txEl>
                                          </p:spTgt>
                                        </p:tgtEl>
                                        <p:attrNameLst>
                                          <p:attrName>style.visibility</p:attrName>
                                        </p:attrNameLst>
                                      </p:cBhvr>
                                      <p:to>
                                        <p:strVal val="visible"/>
                                      </p:to>
                                    </p:set>
                                    <p:animEffect transition="in" filter="fade">
                                      <p:cBhvr>
                                        <p:cTn id="37" dur="500"/>
                                        <p:tgtEl>
                                          <p:spTgt spid="12291">
                                            <p:txEl>
                                              <p:pRg st="7" end="7"/>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2291">
                                            <p:txEl>
                                              <p:pRg st="8" end="8"/>
                                            </p:txEl>
                                          </p:spTgt>
                                        </p:tgtEl>
                                        <p:attrNameLst>
                                          <p:attrName>style.visibility</p:attrName>
                                        </p:attrNameLst>
                                      </p:cBhvr>
                                      <p:to>
                                        <p:strVal val="visible"/>
                                      </p:to>
                                    </p:set>
                                    <p:animEffect transition="in" filter="fade">
                                      <p:cBhvr>
                                        <p:cTn id="41"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EA3317-772E-367F-72F8-F5A4F27D22BE}"/>
              </a:ext>
            </a:extLst>
          </p:cNvPr>
          <p:cNvSpPr>
            <a:spLocks noGrp="1"/>
          </p:cNvSpPr>
          <p:nvPr>
            <p:ph type="title"/>
          </p:nvPr>
        </p:nvSpPr>
        <p:spPr/>
        <p:txBody>
          <a:bodyPr/>
          <a:lstStyle/>
          <a:p>
            <a:r>
              <a:rPr lang="en-CA" dirty="0"/>
              <a:t>Writing the Event Script</a:t>
            </a:r>
          </a:p>
        </p:txBody>
      </p:sp>
      <p:sp>
        <p:nvSpPr>
          <p:cNvPr id="6" name="Content Placeholder 5">
            <a:extLst>
              <a:ext uri="{FF2B5EF4-FFF2-40B4-BE49-F238E27FC236}">
                <a16:creationId xmlns:a16="http://schemas.microsoft.com/office/drawing/2014/main" id="{86722F06-D3FD-E964-392B-F5FF2CF755E0}"/>
              </a:ext>
            </a:extLst>
          </p:cNvPr>
          <p:cNvSpPr>
            <a:spLocks noGrp="1"/>
          </p:cNvSpPr>
          <p:nvPr>
            <p:ph idx="1"/>
          </p:nvPr>
        </p:nvSpPr>
        <p:spPr/>
        <p:txBody>
          <a:bodyPr>
            <a:normAutofit/>
          </a:bodyPr>
          <a:lstStyle/>
          <a:p>
            <a:pPr marL="457200" indent="-457200">
              <a:buFont typeface="Arial" panose="020B0604020202020204" pitchFamily="34" charset="0"/>
              <a:buChar char="•"/>
            </a:pPr>
            <a:r>
              <a:rPr lang="en-CA" dirty="0"/>
              <a:t>Act 1: Ten to Five Months Prior</a:t>
            </a:r>
          </a:p>
          <a:p>
            <a:pPr marL="457200" indent="-457200">
              <a:buFont typeface="Arial" panose="020B0604020202020204" pitchFamily="34" charset="0"/>
              <a:buChar char="•"/>
            </a:pPr>
            <a:r>
              <a:rPr lang="en-CA" dirty="0"/>
              <a:t>Act 2: Four Months to One Week Prior</a:t>
            </a:r>
          </a:p>
          <a:p>
            <a:pPr marL="457200" indent="-457200">
              <a:buFont typeface="Arial" panose="020B0604020202020204" pitchFamily="34" charset="0"/>
              <a:buChar char="•"/>
            </a:pPr>
            <a:r>
              <a:rPr lang="en-CA" dirty="0"/>
              <a:t>Act 3: Event Week, Day(s) of Event, and Post Event</a:t>
            </a:r>
          </a:p>
          <a:p>
            <a:pPr marL="0" indent="0"/>
            <a:endParaRPr lang="en-CA" sz="2800" dirty="0"/>
          </a:p>
          <a:p>
            <a:pPr marL="0" indent="0"/>
            <a:r>
              <a:rPr lang="en-CA" sz="2800" dirty="0"/>
              <a:t>*The items discussed will be provided in a checklist</a:t>
            </a:r>
          </a:p>
        </p:txBody>
      </p:sp>
    </p:spTree>
    <p:extLst>
      <p:ext uri="{BB962C8B-B14F-4D97-AF65-F5344CB8AC3E}">
        <p14:creationId xmlns:p14="http://schemas.microsoft.com/office/powerpoint/2010/main" val="14542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200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1" y="273050"/>
            <a:ext cx="8130746" cy="1123950"/>
          </a:xfrm>
        </p:spPr>
        <p:txBody>
          <a:bodyPr/>
          <a:lstStyle/>
          <a:p>
            <a:r>
              <a:rPr lang="en-CA" altLang="en-US" dirty="0"/>
              <a:t>Four Months Prior</a:t>
            </a:r>
          </a:p>
        </p:txBody>
      </p:sp>
      <p:sp>
        <p:nvSpPr>
          <p:cNvPr id="12291" name="Rectangle 2"/>
          <p:cNvSpPr>
            <a:spLocks noGrp="1" noChangeArrowheads="1"/>
          </p:cNvSpPr>
          <p:nvPr>
            <p:ph type="body" sz="half" idx="1"/>
          </p:nvPr>
        </p:nvSpPr>
        <p:spPr>
          <a:xfrm>
            <a:off x="652462" y="1795463"/>
            <a:ext cx="8208963" cy="4154487"/>
          </a:xfrm>
        </p:spPr>
        <p:txBody>
          <a:bodyPr>
            <a:normAutofit/>
          </a:bodyPr>
          <a:lstStyle/>
          <a:p>
            <a:pPr marL="457200" indent="-457200">
              <a:buFont typeface="Arial" panose="020B0604020202020204" pitchFamily="34" charset="0"/>
              <a:buChar char="•"/>
              <a:defRPr/>
            </a:pPr>
            <a:r>
              <a:rPr lang="en-US" altLang="en-US" dirty="0">
                <a:ea typeface="+mn-ea"/>
              </a:rPr>
              <a:t>Final Registration Pre-Opening Considerations</a:t>
            </a:r>
          </a:p>
          <a:p>
            <a:pPr marL="457200" indent="-457200">
              <a:buFont typeface="Arial" panose="020B0604020202020204" pitchFamily="34" charset="0"/>
              <a:buChar char="•"/>
              <a:defRPr/>
            </a:pPr>
            <a:r>
              <a:rPr lang="en-US" altLang="en-US" dirty="0">
                <a:ea typeface="+mn-ea"/>
              </a:rPr>
              <a:t>Open Online Registration</a:t>
            </a:r>
          </a:p>
          <a:p>
            <a:pPr marL="457200" indent="-457200">
              <a:buFont typeface="Arial" panose="020B0604020202020204" pitchFamily="34" charset="0"/>
              <a:buChar char="•"/>
              <a:defRPr/>
            </a:pPr>
            <a:r>
              <a:rPr lang="en-US" altLang="en-US" dirty="0"/>
              <a:t>Local Media Advertising and Articles</a:t>
            </a:r>
          </a:p>
          <a:p>
            <a:pPr marL="457200" indent="-457200">
              <a:buFont typeface="Arial" panose="020B0604020202020204" pitchFamily="34" charset="0"/>
              <a:buChar char="•"/>
              <a:defRPr/>
            </a:pPr>
            <a:r>
              <a:rPr lang="en-US" altLang="en-US" dirty="0"/>
              <a:t>Arrange Meetings with Technical Delegate</a:t>
            </a:r>
          </a:p>
          <a:p>
            <a:pPr marL="457200" indent="-457200">
              <a:buFont typeface="Arial" panose="020B0604020202020204" pitchFamily="34" charset="0"/>
              <a:buChar char="•"/>
              <a:defRPr/>
            </a:pPr>
            <a:endParaRPr lang="en-US" altLang="en-US" dirty="0">
              <a:ea typeface="+mn-ea"/>
            </a:endParaRPr>
          </a:p>
          <a:p>
            <a:pPr marL="457200" indent="-457200">
              <a:buFont typeface="Arial" panose="020B0604020202020204" pitchFamily="34" charset="0"/>
              <a:buChar char="•"/>
              <a:defRPr/>
            </a:pPr>
            <a:endParaRPr lang="en-US" altLang="en-US" dirty="0">
              <a:ea typeface="+mn-ea"/>
            </a:endParaRPr>
          </a:p>
        </p:txBody>
      </p:sp>
    </p:spTree>
    <p:extLst>
      <p:ext uri="{BB962C8B-B14F-4D97-AF65-F5344CB8AC3E}">
        <p14:creationId xmlns:p14="http://schemas.microsoft.com/office/powerpoint/2010/main" val="340471615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1" y="273050"/>
            <a:ext cx="8130746" cy="1123950"/>
          </a:xfrm>
        </p:spPr>
        <p:txBody>
          <a:bodyPr/>
          <a:lstStyle/>
          <a:p>
            <a:r>
              <a:rPr lang="en-CA" altLang="en-US" dirty="0"/>
              <a:t>Four Months Prior</a:t>
            </a:r>
          </a:p>
        </p:txBody>
      </p:sp>
      <p:sp>
        <p:nvSpPr>
          <p:cNvPr id="12291" name="Rectangle 2"/>
          <p:cNvSpPr>
            <a:spLocks noGrp="1" noChangeArrowheads="1"/>
          </p:cNvSpPr>
          <p:nvPr>
            <p:ph type="body" sz="half" idx="1"/>
          </p:nvPr>
        </p:nvSpPr>
        <p:spPr>
          <a:xfrm>
            <a:off x="652462" y="1795463"/>
            <a:ext cx="8208963" cy="4154487"/>
          </a:xfrm>
        </p:spPr>
        <p:txBody>
          <a:bodyPr>
            <a:normAutofit fontScale="85000" lnSpcReduction="20000"/>
          </a:bodyPr>
          <a:lstStyle/>
          <a:p>
            <a:pPr marL="457200" indent="-457200">
              <a:buFont typeface="Arial" panose="020B0604020202020204" pitchFamily="34" charset="0"/>
              <a:buChar char="•"/>
              <a:defRPr/>
            </a:pPr>
            <a:r>
              <a:rPr lang="en-US" altLang="en-US" dirty="0"/>
              <a:t>Finalize Traffic Control Service’s Plans/Drawings</a:t>
            </a:r>
          </a:p>
          <a:p>
            <a:pPr marL="457200" indent="-457200">
              <a:buFont typeface="Arial" panose="020B0604020202020204" pitchFamily="34" charset="0"/>
              <a:buChar char="•"/>
              <a:defRPr/>
            </a:pPr>
            <a:r>
              <a:rPr lang="en-US" altLang="en-US" dirty="0"/>
              <a:t>Submit Formal Roads and Highways Permits</a:t>
            </a:r>
          </a:p>
          <a:p>
            <a:pPr marL="457200" indent="-457200">
              <a:buFont typeface="Arial" panose="020B0604020202020204" pitchFamily="34" charset="0"/>
              <a:buChar char="•"/>
              <a:defRPr/>
            </a:pPr>
            <a:r>
              <a:rPr lang="en-US" altLang="en-US" dirty="0"/>
              <a:t>Request Police Volunteers</a:t>
            </a:r>
          </a:p>
          <a:p>
            <a:pPr marL="457200" indent="-457200">
              <a:buFont typeface="Arial" panose="020B0604020202020204" pitchFamily="34" charset="0"/>
              <a:buChar char="•"/>
              <a:defRPr/>
            </a:pPr>
            <a:r>
              <a:rPr lang="en-US" altLang="en-US" dirty="0"/>
              <a:t>Arrange for Bike Course Motos</a:t>
            </a:r>
          </a:p>
          <a:p>
            <a:pPr marL="457200" indent="-457200">
              <a:buFont typeface="Arial" panose="020B0604020202020204" pitchFamily="34" charset="0"/>
              <a:buChar char="•"/>
              <a:defRPr/>
            </a:pPr>
            <a:r>
              <a:rPr lang="en-US" altLang="en-US" dirty="0"/>
              <a:t>Participants’ Swag and Race Items</a:t>
            </a:r>
          </a:p>
          <a:p>
            <a:pPr marL="457200" indent="-457200">
              <a:buFont typeface="Arial" panose="020B0604020202020204" pitchFamily="34" charset="0"/>
              <a:buChar char="•"/>
              <a:defRPr/>
            </a:pPr>
            <a:r>
              <a:rPr lang="en-US" altLang="en-US" dirty="0">
                <a:ea typeface="+mn-ea"/>
              </a:rPr>
              <a:t>Book Cargo Transportation</a:t>
            </a:r>
          </a:p>
          <a:p>
            <a:pPr marL="457200" indent="-457200">
              <a:buFont typeface="Arial" panose="020B0604020202020204" pitchFamily="34" charset="0"/>
              <a:buChar char="•"/>
              <a:defRPr/>
            </a:pPr>
            <a:r>
              <a:rPr lang="en-US" altLang="en-US" dirty="0">
                <a:ea typeface="+mn-ea"/>
              </a:rPr>
              <a:t>Arrange Announcer</a:t>
            </a:r>
          </a:p>
          <a:p>
            <a:pPr marL="457200" indent="-457200">
              <a:buFont typeface="Arial" panose="020B0604020202020204" pitchFamily="34" charset="0"/>
              <a:buChar char="•"/>
              <a:defRPr/>
            </a:pPr>
            <a:r>
              <a:rPr lang="en-US" altLang="en-US" dirty="0">
                <a:ea typeface="+mn-ea"/>
              </a:rPr>
              <a:t>Book Backup Power Generator</a:t>
            </a:r>
          </a:p>
          <a:p>
            <a:pPr marL="457200" indent="-457200">
              <a:buFont typeface="Arial" panose="020B0604020202020204" pitchFamily="34" charset="0"/>
              <a:buChar char="•"/>
              <a:defRPr/>
            </a:pPr>
            <a:endParaRPr lang="en-US" altLang="en-US" dirty="0">
              <a:ea typeface="+mn-ea"/>
            </a:endParaRPr>
          </a:p>
        </p:txBody>
      </p:sp>
    </p:spTree>
    <p:extLst>
      <p:ext uri="{BB962C8B-B14F-4D97-AF65-F5344CB8AC3E}">
        <p14:creationId xmlns:p14="http://schemas.microsoft.com/office/powerpoint/2010/main" val="136274901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500"/>
                                        <p:tgtEl>
                                          <p:spTgt spid="1229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Effect transition="in" filter="fade">
                                      <p:cBhvr>
                                        <p:cTn id="23" dur="500"/>
                                        <p:tgtEl>
                                          <p:spTgt spid="1229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fade">
                                      <p:cBhvr>
                                        <p:cTn id="27" dur="500"/>
                                        <p:tgtEl>
                                          <p:spTgt spid="12291">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animEffect transition="in" filter="fade">
                                      <p:cBhvr>
                                        <p:cTn id="31" dur="500"/>
                                        <p:tgtEl>
                                          <p:spTgt spid="12291">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291">
                                            <p:txEl>
                                              <p:pRg st="7" end="7"/>
                                            </p:txEl>
                                          </p:spTgt>
                                        </p:tgtEl>
                                        <p:attrNameLst>
                                          <p:attrName>style.visibility</p:attrName>
                                        </p:attrNameLst>
                                      </p:cBhvr>
                                      <p:to>
                                        <p:strVal val="visible"/>
                                      </p:to>
                                    </p:set>
                                    <p:animEffect transition="in" filter="fade">
                                      <p:cBhvr>
                                        <p:cTn id="35" dur="5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1" y="273050"/>
            <a:ext cx="8130746" cy="1123950"/>
          </a:xfrm>
        </p:spPr>
        <p:txBody>
          <a:bodyPr/>
          <a:lstStyle/>
          <a:p>
            <a:r>
              <a:rPr lang="en-CA" altLang="en-US" dirty="0"/>
              <a:t>Three Months Prior</a:t>
            </a:r>
          </a:p>
        </p:txBody>
      </p:sp>
      <p:sp>
        <p:nvSpPr>
          <p:cNvPr id="12291" name="Rectangle 2"/>
          <p:cNvSpPr>
            <a:spLocks noGrp="1" noChangeArrowheads="1"/>
          </p:cNvSpPr>
          <p:nvPr>
            <p:ph type="body" sz="half" idx="1"/>
          </p:nvPr>
        </p:nvSpPr>
        <p:spPr>
          <a:xfrm>
            <a:off x="652462" y="1795463"/>
            <a:ext cx="8208963" cy="4154487"/>
          </a:xfrm>
        </p:spPr>
        <p:txBody>
          <a:bodyPr>
            <a:normAutofit lnSpcReduction="10000"/>
          </a:bodyPr>
          <a:lstStyle/>
          <a:p>
            <a:pPr marL="457200" indent="-457200">
              <a:buFont typeface="Arial" panose="020B0604020202020204" pitchFamily="34" charset="0"/>
              <a:buChar char="•"/>
              <a:defRPr/>
            </a:pPr>
            <a:r>
              <a:rPr lang="en-US" altLang="en-US" dirty="0"/>
              <a:t>Produce Detailed Area Plans with Maps</a:t>
            </a:r>
          </a:p>
          <a:p>
            <a:pPr marL="457200" indent="-457200">
              <a:buFont typeface="Arial" panose="020B0604020202020204" pitchFamily="34" charset="0"/>
              <a:buChar char="•"/>
              <a:defRPr/>
            </a:pPr>
            <a:r>
              <a:rPr lang="en-US" altLang="en-US" dirty="0"/>
              <a:t>Create and Order Course Signs</a:t>
            </a:r>
          </a:p>
          <a:p>
            <a:pPr marL="457200" indent="-457200">
              <a:buFont typeface="Arial" panose="020B0604020202020204" pitchFamily="34" charset="0"/>
              <a:buChar char="•"/>
              <a:defRPr/>
            </a:pPr>
            <a:r>
              <a:rPr lang="en-US" altLang="en-US" dirty="0">
                <a:ea typeface="+mn-ea"/>
              </a:rPr>
              <a:t>Road Hazards/Repairs Check</a:t>
            </a:r>
          </a:p>
          <a:p>
            <a:pPr marL="457200" indent="-457200">
              <a:buFont typeface="Arial" panose="020B0604020202020204" pitchFamily="34" charset="0"/>
              <a:buChar char="•"/>
              <a:defRPr/>
            </a:pPr>
            <a:r>
              <a:rPr lang="en-US" altLang="en-US" dirty="0">
                <a:ea typeface="+mn-ea"/>
              </a:rPr>
              <a:t>Confirm Swim Facilities </a:t>
            </a:r>
          </a:p>
          <a:p>
            <a:pPr marL="457200" indent="-457200">
              <a:buFont typeface="Arial" panose="020B0604020202020204" pitchFamily="34" charset="0"/>
              <a:buChar char="•"/>
              <a:defRPr/>
            </a:pPr>
            <a:r>
              <a:rPr lang="en-US" altLang="en-US" dirty="0">
                <a:ea typeface="+mn-ea"/>
              </a:rPr>
              <a:t>Participation Medals and Awards </a:t>
            </a:r>
          </a:p>
          <a:p>
            <a:pPr marL="457200" indent="-457200">
              <a:buFont typeface="Arial" panose="020B0604020202020204" pitchFamily="34" charset="0"/>
              <a:buChar char="•"/>
              <a:defRPr/>
            </a:pPr>
            <a:r>
              <a:rPr lang="en-US" altLang="en-US" dirty="0">
                <a:ea typeface="+mn-ea"/>
              </a:rPr>
              <a:t>Arrange Photography </a:t>
            </a:r>
          </a:p>
          <a:p>
            <a:pPr marL="457200" indent="-457200">
              <a:buFont typeface="Arial" panose="020B0604020202020204" pitchFamily="34" charset="0"/>
              <a:buChar char="•"/>
              <a:defRPr/>
            </a:pPr>
            <a:r>
              <a:rPr lang="en-US" altLang="en-US" dirty="0">
                <a:ea typeface="+mn-ea"/>
              </a:rPr>
              <a:t>Arrange Bike Mechanic</a:t>
            </a:r>
          </a:p>
        </p:txBody>
      </p:sp>
    </p:spTree>
    <p:extLst>
      <p:ext uri="{BB962C8B-B14F-4D97-AF65-F5344CB8AC3E}">
        <p14:creationId xmlns:p14="http://schemas.microsoft.com/office/powerpoint/2010/main" val="165259098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500"/>
                                        <p:tgtEl>
                                          <p:spTgt spid="1229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Effect transition="in" filter="fade">
                                      <p:cBhvr>
                                        <p:cTn id="23" dur="500"/>
                                        <p:tgtEl>
                                          <p:spTgt spid="1229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fade">
                                      <p:cBhvr>
                                        <p:cTn id="27" dur="500"/>
                                        <p:tgtEl>
                                          <p:spTgt spid="12291">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animEffect transition="in" filter="fade">
                                      <p:cBhvr>
                                        <p:cTn id="31"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7201" y="273050"/>
            <a:ext cx="8130746" cy="1123950"/>
          </a:xfrm>
        </p:spPr>
        <p:txBody>
          <a:bodyPr/>
          <a:lstStyle/>
          <a:p>
            <a:r>
              <a:rPr lang="en-CA" altLang="en-US" dirty="0"/>
              <a:t>Two Months Prior</a:t>
            </a:r>
          </a:p>
        </p:txBody>
      </p:sp>
      <p:sp>
        <p:nvSpPr>
          <p:cNvPr id="12291" name="Rectangle 2"/>
          <p:cNvSpPr>
            <a:spLocks noGrp="1" noChangeArrowheads="1"/>
          </p:cNvSpPr>
          <p:nvPr>
            <p:ph type="body" sz="half" idx="1"/>
          </p:nvPr>
        </p:nvSpPr>
        <p:spPr>
          <a:xfrm>
            <a:off x="652462" y="1795463"/>
            <a:ext cx="8208963" cy="4154487"/>
          </a:xfrm>
        </p:spPr>
        <p:txBody>
          <a:bodyPr>
            <a:normAutofit lnSpcReduction="10000"/>
          </a:bodyPr>
          <a:lstStyle/>
          <a:p>
            <a:pPr marL="457200" indent="-457200">
              <a:buFont typeface="Arial" panose="020B0604020202020204" pitchFamily="34" charset="0"/>
              <a:buChar char="•"/>
              <a:defRPr/>
            </a:pPr>
            <a:r>
              <a:rPr lang="en-US" altLang="en-US" dirty="0">
                <a:ea typeface="+mn-ea"/>
              </a:rPr>
              <a:t>Confirm Medical</a:t>
            </a:r>
          </a:p>
          <a:p>
            <a:pPr marL="457200" indent="-457200">
              <a:buFont typeface="Arial" panose="020B0604020202020204" pitchFamily="34" charset="0"/>
              <a:buChar char="•"/>
              <a:defRPr/>
            </a:pPr>
            <a:r>
              <a:rPr lang="en-US" altLang="en-US" dirty="0">
                <a:ea typeface="+mn-ea"/>
              </a:rPr>
              <a:t>Confirm Security</a:t>
            </a:r>
          </a:p>
          <a:p>
            <a:pPr marL="457200" indent="-457200">
              <a:buFont typeface="Arial" panose="020B0604020202020204" pitchFamily="34" charset="0"/>
              <a:buChar char="•"/>
              <a:defRPr/>
            </a:pPr>
            <a:r>
              <a:rPr lang="en-US" altLang="en-US" dirty="0"/>
              <a:t>Final Ordering of Race Items</a:t>
            </a:r>
          </a:p>
          <a:p>
            <a:pPr marL="457200" indent="-457200">
              <a:buFont typeface="Arial" panose="020B0604020202020204" pitchFamily="34" charset="0"/>
              <a:buChar char="•"/>
              <a:defRPr/>
            </a:pPr>
            <a:r>
              <a:rPr lang="en-US" altLang="en-US" dirty="0"/>
              <a:t>Confirm Inventory of Race Equipment</a:t>
            </a:r>
          </a:p>
          <a:p>
            <a:pPr marL="457200" indent="-457200">
              <a:buFont typeface="Arial" panose="020B0604020202020204" pitchFamily="34" charset="0"/>
              <a:buChar char="•"/>
              <a:defRPr/>
            </a:pPr>
            <a:r>
              <a:rPr lang="en-US" altLang="en-US" dirty="0"/>
              <a:t>Create an Event Schedule</a:t>
            </a:r>
          </a:p>
          <a:p>
            <a:pPr marL="457200" indent="-457200">
              <a:buFont typeface="Arial" panose="020B0604020202020204" pitchFamily="34" charset="0"/>
              <a:buChar char="•"/>
              <a:defRPr/>
            </a:pPr>
            <a:r>
              <a:rPr lang="en-US" altLang="en-US" dirty="0"/>
              <a:t>Update Organizer’s Guide</a:t>
            </a:r>
          </a:p>
          <a:p>
            <a:pPr marL="457200" indent="-457200">
              <a:buFont typeface="Arial" panose="020B0604020202020204" pitchFamily="34" charset="0"/>
              <a:buChar char="•"/>
              <a:defRPr/>
            </a:pPr>
            <a:r>
              <a:rPr lang="en-US" altLang="en-US" dirty="0"/>
              <a:t>Event Reminders</a:t>
            </a:r>
          </a:p>
          <a:p>
            <a:pPr marL="457200" indent="-457200">
              <a:buFont typeface="Arial" panose="020B0604020202020204" pitchFamily="34" charset="0"/>
              <a:buChar char="•"/>
              <a:defRPr/>
            </a:pPr>
            <a:endParaRPr lang="en-US" altLang="en-US" dirty="0">
              <a:ea typeface="+mn-ea"/>
            </a:endParaRPr>
          </a:p>
          <a:p>
            <a:pPr marL="457200" indent="-457200">
              <a:buFont typeface="Arial" panose="020B0604020202020204" pitchFamily="34" charset="0"/>
              <a:buChar char="•"/>
              <a:defRPr/>
            </a:pPr>
            <a:endParaRPr lang="en-US" altLang="en-US" dirty="0">
              <a:ea typeface="+mn-ea"/>
            </a:endParaRPr>
          </a:p>
        </p:txBody>
      </p:sp>
    </p:spTree>
    <p:extLst>
      <p:ext uri="{BB962C8B-B14F-4D97-AF65-F5344CB8AC3E}">
        <p14:creationId xmlns:p14="http://schemas.microsoft.com/office/powerpoint/2010/main" val="10844502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500"/>
                                        <p:tgtEl>
                                          <p:spTgt spid="1229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animEffect transition="in" filter="fade">
                                      <p:cBhvr>
                                        <p:cTn id="23" dur="500"/>
                                        <p:tgtEl>
                                          <p:spTgt spid="1229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animEffect transition="in" filter="fade">
                                      <p:cBhvr>
                                        <p:cTn id="27" dur="500"/>
                                        <p:tgtEl>
                                          <p:spTgt spid="12291">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animEffect transition="in" filter="fade">
                                      <p:cBhvr>
                                        <p:cTn id="31"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5034E6202084391ED32905AA2F0F7" ma:contentTypeVersion="18" ma:contentTypeDescription="Create a new document." ma:contentTypeScope="" ma:versionID="fe2a3bc360f98e439d88f8b481ce402d">
  <xsd:schema xmlns:xsd="http://www.w3.org/2001/XMLSchema" xmlns:xs="http://www.w3.org/2001/XMLSchema" xmlns:p="http://schemas.microsoft.com/office/2006/metadata/properties" xmlns:ns2="f27db2bc-f661-4c1c-b2a0-c695a3fa9e68" xmlns:ns3="73a34865-2402-41da-bd2f-f4d3346c5e1f" targetNamespace="http://schemas.microsoft.com/office/2006/metadata/properties" ma:root="true" ma:fieldsID="f20ceea5e5b3f2db6c3bc1e115360fb3" ns2:_="" ns3:_="">
    <xsd:import namespace="f27db2bc-f661-4c1c-b2a0-c695a3fa9e68"/>
    <xsd:import namespace="73a34865-2402-41da-bd2f-f4d3346c5e1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db2bc-f661-4c1c-b2a0-c695a3fa9e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07ac0d1-0d94-418c-909e-ba0b827c94af}" ma:internalName="TaxCatchAll" ma:showField="CatchAllData" ma:web="f27db2bc-f661-4c1c-b2a0-c695a3fa9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a34865-2402-41da-bd2f-f4d3346c5e1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21bc223-8eb1-419e-82ac-febbc5910c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602BF3-160D-487A-BDD8-66B5DE686CEF}"/>
</file>

<file path=customXml/itemProps2.xml><?xml version="1.0" encoding="utf-8"?>
<ds:datastoreItem xmlns:ds="http://schemas.openxmlformats.org/officeDocument/2006/customXml" ds:itemID="{237BE031-FDB9-461F-A13A-081C13566EA7}"/>
</file>

<file path=docProps/app.xml><?xml version="1.0" encoding="utf-8"?>
<Properties xmlns="http://schemas.openxmlformats.org/officeDocument/2006/extended-properties" xmlns:vt="http://schemas.openxmlformats.org/officeDocument/2006/docPropsVTypes">
  <TotalTime>1671</TotalTime>
  <Words>4083</Words>
  <Application>Microsoft Office PowerPoint</Application>
  <PresentationFormat>On-screen Show (4:3)</PresentationFormat>
  <Paragraphs>341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Unicode MS</vt:lpstr>
      <vt:lpstr>Calibri</vt:lpstr>
      <vt:lpstr>Times New Roman</vt:lpstr>
      <vt:lpstr>Office Theme</vt:lpstr>
      <vt:lpstr>Event Management  Course and Workshop</vt:lpstr>
      <vt:lpstr>Course Abstract</vt:lpstr>
      <vt:lpstr>Course Content Sources</vt:lpstr>
      <vt:lpstr>Course Sessions</vt:lpstr>
      <vt:lpstr>Writing the Event Script</vt:lpstr>
      <vt:lpstr>Four Months Prior</vt:lpstr>
      <vt:lpstr>Four Months Prior</vt:lpstr>
      <vt:lpstr>Three Months Prior</vt:lpstr>
      <vt:lpstr>Two Months Prior</vt:lpstr>
      <vt:lpstr>One Month Prior</vt:lpstr>
      <vt:lpstr>Two Weeks Prior</vt:lpstr>
      <vt:lpstr>One Week Prior</vt:lpstr>
      <vt:lpstr>Next Sessions: Writing the Event Script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TRIATHLON SASKATCHEWAN</dc:title>
  <dc:creator>Terry Hooper</dc:creator>
  <cp:lastModifiedBy>Terry Hooper</cp:lastModifiedBy>
  <cp:revision>1</cp:revision>
  <cp:lastPrinted>2018-01-28T16:52:33Z</cp:lastPrinted>
  <dcterms:created xsi:type="dcterms:W3CDTF">1601-01-01T00:00:00Z</dcterms:created>
  <dcterms:modified xsi:type="dcterms:W3CDTF">2024-03-07T02:42:02Z</dcterms:modified>
</cp:coreProperties>
</file>